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1" r:id="rId10"/>
    <p:sldId id="264" r:id="rId11"/>
    <p:sldId id="265" r:id="rId12"/>
  </p:sldIdLst>
  <p:sldSz cx="12192000" cy="6858000"/>
  <p:notesSz cx="6858000" cy="9144000"/>
  <p:embeddedFontLst>
    <p:embeddedFont>
      <p:font typeface="芫荽" pitchFamily="2" charset="-120"/>
      <p:regular r:id="rId13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99"/>
    <a:srgbClr val="0000FF"/>
    <a:srgbClr val="00FFFF"/>
    <a:srgbClr val="00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管 管" userId="7f0e8154b4346dd1" providerId="LiveId" clId="{C0BE984B-678A-444B-8325-C3E0FD0ADA3C}"/>
    <pc:docChg chg="custSel modSld">
      <pc:chgData name="管 管" userId="7f0e8154b4346dd1" providerId="LiveId" clId="{C0BE984B-678A-444B-8325-C3E0FD0ADA3C}" dt="2025-09-23T08:23:10.032" v="10" actId="1076"/>
      <pc:docMkLst>
        <pc:docMk/>
      </pc:docMkLst>
      <pc:sldChg chg="addSp delSp modSp mod">
        <pc:chgData name="管 管" userId="7f0e8154b4346dd1" providerId="LiveId" clId="{C0BE984B-678A-444B-8325-C3E0FD0ADA3C}" dt="2025-09-23T08:23:10.032" v="10" actId="1076"/>
        <pc:sldMkLst>
          <pc:docMk/>
          <pc:sldMk cId="3408664570" sldId="260"/>
        </pc:sldMkLst>
        <pc:picChg chg="add mod">
          <ac:chgData name="管 管" userId="7f0e8154b4346dd1" providerId="LiveId" clId="{C0BE984B-678A-444B-8325-C3E0FD0ADA3C}" dt="2025-09-23T08:23:10.032" v="10" actId="1076"/>
          <ac:picMkLst>
            <pc:docMk/>
            <pc:sldMk cId="3408664570" sldId="260"/>
            <ac:picMk id="5" creationId="{F0720889-D312-A85B-268A-DA9585CB1E38}"/>
          </ac:picMkLst>
        </pc:picChg>
        <pc:picChg chg="del">
          <ac:chgData name="管 管" userId="7f0e8154b4346dd1" providerId="LiveId" clId="{C0BE984B-678A-444B-8325-C3E0FD0ADA3C}" dt="2025-09-23T08:23:02.541" v="4" actId="478"/>
          <ac:picMkLst>
            <pc:docMk/>
            <pc:sldMk cId="3408664570" sldId="260"/>
            <ac:picMk id="6" creationId="{5E6787C3-BC38-55CB-68F0-B641F583BC9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B6107-42AA-8FB1-701D-EB1E91D88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2785FAD-B569-02BE-68D2-9844F0D9B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AAA2C3-D6B0-E8EB-08F1-3D401F27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E45453-EAAC-1749-188C-3D590985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A1B020-A0E2-EADD-F564-BFA850BC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90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02BBB2-CF1E-1E58-FE55-F239508D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D0381CC-E46A-4B54-AFC7-72AF5C266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0E7120-67A7-A100-B511-4D2791E3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1CE8A6-0C1D-A23D-569C-911CF4AD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614F8F-E307-B893-EC3F-45C1E002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7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BBE5E88-A95F-3E92-A5A5-8FA26A823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4C33CE3-E889-E8B4-C8FF-CA834899B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7E0526-AE89-4421-F5D1-2B2055E3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E69A08-50F9-9795-D7C4-C9ED278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58DB97-510F-04E2-2B8E-FB4ECF8F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78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590BDB-0D0C-7884-C82B-80B5ED29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B24AD8-64E0-0861-1277-7F6BA821F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C2AAF2-36CB-981A-FEB1-90AC368D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2DA6D3-B08B-43DC-178D-CD2E2EE2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ACD513-5BD3-A649-EA3E-3F1398E8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9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6F2773-80FE-BC04-0203-43AF64AA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54F7456-955B-ACA6-C716-F50D38863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F5B091-AECD-5DA2-45BC-05ECA3C6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0DCE34-0218-18A9-D38B-C7C3B430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95B098-62B9-894F-4BA8-06434601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90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264B93-69B5-5080-3B4C-C82E8B346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74D8ED-2B40-1B2D-9FBF-1415623CF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2C278AE-B913-0664-5A63-E889F48CB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8E54636-58D3-45B7-8DAD-8825A24D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619F4C-C499-D743-1BB4-5726AEFD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0EEDA68-C77F-5B59-C6B9-781147C8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77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139E58-DFB3-ED8A-EBD9-D42A6C83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E133B35-CD30-8E64-9613-34B4791E2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B1E314-5384-C32A-F130-748E6BCA8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7D95C3-5AB3-A25D-A3DC-68B72309A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9068AB-FF3B-623A-7FAB-F73EBDB80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3C161E3-2A1C-E84E-40EC-6A3CEF87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2025/10/1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9EAC821-C34B-F4BC-5E49-039F3DA2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2827CEA-A092-DFB4-E28D-30B96580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22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A45C15-AC88-4882-E284-B18EADE5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4DE3E76-A468-E472-6D1C-F816EED6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2025/10/1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EDCD75-A0F3-A70F-E157-58F38542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B243FBE-3B0C-5D89-A816-13634F22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8D50C91-FB3A-427F-10BD-62BBADC0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2025/10/1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4338B9D-6893-3DFF-B0DC-EEDED380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10BFA2-5786-9F63-9905-065B6266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79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0E4FFD-508B-4384-BCE3-AB042D91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6AA128-89EE-7295-7885-6478ED53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45F5ACC-3DBB-F906-59DF-94BDE9C9F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0670A93-33CF-DF38-C98C-97959078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B62A2E3-8037-7C82-5585-F8C6081D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A370259-2BD3-F06F-5040-6D3CFB57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90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ADF398-FE60-5163-FF27-A34A94FD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128BDE1-86D3-9A42-B2E1-BF160ECA0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D0F517-A10B-AD77-04B8-F960E3C62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DBC561-E182-2579-D713-92041FC6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C66A-2A5C-47FA-9BFC-BB87988E5DBF}" type="datetimeFigureOut">
              <a:rPr lang="zh-TW" altLang="en-US" smtClean="0"/>
              <a:t>2025/10/1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F4EA04-1D3F-FA80-41CA-CD2761BD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B796B51-E454-730C-C323-154D24A6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CB58C63-5F9F-CBB3-7CD8-7EC835EA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E94A822-72F4-D51D-F35E-5804A2665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0F041F-46E2-72DA-3006-80F413EB4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7C66A-2A5C-47FA-9BFC-BB87988E5DBF}" type="datetimeFigureOut">
              <a:rPr lang="zh-TW" altLang="en-US" smtClean="0"/>
              <a:t>2025/10/1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FF830E-5686-636E-32AB-3499F14EF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A5179C-A576-C996-9437-3556448C9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0BC26-A222-476F-A05B-D85775C26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7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4E7E440D-2828-D6BB-8C2D-60906AC7AC4D}"/>
              </a:ext>
            </a:extLst>
          </p:cNvPr>
          <p:cNvSpPr txBox="1">
            <a:spLocks/>
          </p:cNvSpPr>
          <p:nvPr/>
        </p:nvSpPr>
        <p:spPr>
          <a:xfrm>
            <a:off x="341086" y="308430"/>
            <a:ext cx="11509828" cy="62411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19900" dirty="0"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</a:p>
          <a:p>
            <a:pPr algn="ctr"/>
            <a:r>
              <a:rPr lang="zh-TW" altLang="en-US" sz="3200" b="1" dirty="0">
                <a:latin typeface="芫荽" pitchFamily="2" charset="-120"/>
                <a:ea typeface="芫荽" pitchFamily="2" charset="-120"/>
                <a:cs typeface="芫荽" pitchFamily="2" charset="-120"/>
              </a:rPr>
              <a:t>掌 握 學 生 興 趣 與 能 力</a:t>
            </a:r>
            <a:endParaRPr lang="en-US" altLang="zh-TW" sz="3200" b="1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748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304800" y="1240014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EDF873-5AB6-9D20-555A-909B896A960D}"/>
              </a:ext>
            </a:extLst>
          </p:cNvPr>
          <p:cNvSpPr txBox="1"/>
          <p:nvPr/>
        </p:nvSpPr>
        <p:spPr>
          <a:xfrm>
            <a:off x="279400" y="1436849"/>
            <a:ext cx="1160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施測完成後會出現診斷結果 即此次施測完成　即可登出</a:t>
            </a:r>
            <a:endParaRPr lang="en-US" altLang="zh-TW" sz="2800" dirty="0">
              <a:solidFill>
                <a:srgbClr val="FF0000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5BB17C-9620-F8F8-69E3-E17925EACD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15" y="1913890"/>
            <a:ext cx="5790533" cy="264020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0E00C62-5248-8842-7B62-63F29E9B4D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935" y="3290880"/>
            <a:ext cx="6557450" cy="325773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18E21A6-9618-3307-B1A0-17F261341E01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如何測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(</a:t>
            </a:r>
            <a:r>
              <a:rPr lang="zh-TW" altLang="en-US" sz="54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本國生畢業生版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330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304800" y="245806"/>
            <a:ext cx="11607800" cy="6302808"/>
          </a:xfrm>
          <a:custGeom>
            <a:avLst/>
            <a:gdLst>
              <a:gd name="connsiteX0" fmla="*/ 0 w 11607800"/>
              <a:gd name="connsiteY0" fmla="*/ 0 h 6302808"/>
              <a:gd name="connsiteX1" fmla="*/ 812546 w 11607800"/>
              <a:gd name="connsiteY1" fmla="*/ 0 h 6302808"/>
              <a:gd name="connsiteX2" fmla="*/ 1625092 w 11607800"/>
              <a:gd name="connsiteY2" fmla="*/ 0 h 6302808"/>
              <a:gd name="connsiteX3" fmla="*/ 2321560 w 11607800"/>
              <a:gd name="connsiteY3" fmla="*/ 0 h 6302808"/>
              <a:gd name="connsiteX4" fmla="*/ 2669794 w 11607800"/>
              <a:gd name="connsiteY4" fmla="*/ 0 h 6302808"/>
              <a:gd name="connsiteX5" fmla="*/ 3366262 w 11607800"/>
              <a:gd name="connsiteY5" fmla="*/ 0 h 6302808"/>
              <a:gd name="connsiteX6" fmla="*/ 3598418 w 11607800"/>
              <a:gd name="connsiteY6" fmla="*/ 0 h 6302808"/>
              <a:gd name="connsiteX7" fmla="*/ 3830574 w 11607800"/>
              <a:gd name="connsiteY7" fmla="*/ 0 h 6302808"/>
              <a:gd name="connsiteX8" fmla="*/ 4178808 w 11607800"/>
              <a:gd name="connsiteY8" fmla="*/ 0 h 6302808"/>
              <a:gd name="connsiteX9" fmla="*/ 4875276 w 11607800"/>
              <a:gd name="connsiteY9" fmla="*/ 0 h 6302808"/>
              <a:gd name="connsiteX10" fmla="*/ 5455666 w 11607800"/>
              <a:gd name="connsiteY10" fmla="*/ 0 h 6302808"/>
              <a:gd name="connsiteX11" fmla="*/ 5803900 w 11607800"/>
              <a:gd name="connsiteY11" fmla="*/ 0 h 6302808"/>
              <a:gd name="connsiteX12" fmla="*/ 6616446 w 11607800"/>
              <a:gd name="connsiteY12" fmla="*/ 0 h 6302808"/>
              <a:gd name="connsiteX13" fmla="*/ 6848602 w 11607800"/>
              <a:gd name="connsiteY13" fmla="*/ 0 h 6302808"/>
              <a:gd name="connsiteX14" fmla="*/ 7428992 w 11607800"/>
              <a:gd name="connsiteY14" fmla="*/ 0 h 6302808"/>
              <a:gd name="connsiteX15" fmla="*/ 8125460 w 11607800"/>
              <a:gd name="connsiteY15" fmla="*/ 0 h 6302808"/>
              <a:gd name="connsiteX16" fmla="*/ 8357616 w 11607800"/>
              <a:gd name="connsiteY16" fmla="*/ 0 h 6302808"/>
              <a:gd name="connsiteX17" fmla="*/ 8705850 w 11607800"/>
              <a:gd name="connsiteY17" fmla="*/ 0 h 6302808"/>
              <a:gd name="connsiteX18" fmla="*/ 9170162 w 11607800"/>
              <a:gd name="connsiteY18" fmla="*/ 0 h 6302808"/>
              <a:gd name="connsiteX19" fmla="*/ 9866630 w 11607800"/>
              <a:gd name="connsiteY19" fmla="*/ 0 h 6302808"/>
              <a:gd name="connsiteX20" fmla="*/ 10098786 w 11607800"/>
              <a:gd name="connsiteY20" fmla="*/ 0 h 6302808"/>
              <a:gd name="connsiteX21" fmla="*/ 10447020 w 11607800"/>
              <a:gd name="connsiteY21" fmla="*/ 0 h 6302808"/>
              <a:gd name="connsiteX22" fmla="*/ 10911332 w 11607800"/>
              <a:gd name="connsiteY22" fmla="*/ 0 h 6302808"/>
              <a:gd name="connsiteX23" fmla="*/ 11607800 w 11607800"/>
              <a:gd name="connsiteY23" fmla="*/ 0 h 6302808"/>
              <a:gd name="connsiteX24" fmla="*/ 11607800 w 11607800"/>
              <a:gd name="connsiteY24" fmla="*/ 572983 h 6302808"/>
              <a:gd name="connsiteX25" fmla="*/ 11607800 w 11607800"/>
              <a:gd name="connsiteY25" fmla="*/ 1145965 h 6302808"/>
              <a:gd name="connsiteX26" fmla="*/ 11607800 w 11607800"/>
              <a:gd name="connsiteY26" fmla="*/ 1781976 h 6302808"/>
              <a:gd name="connsiteX27" fmla="*/ 11607800 w 11607800"/>
              <a:gd name="connsiteY27" fmla="*/ 2354958 h 6302808"/>
              <a:gd name="connsiteX28" fmla="*/ 11607800 w 11607800"/>
              <a:gd name="connsiteY28" fmla="*/ 2927941 h 6302808"/>
              <a:gd name="connsiteX29" fmla="*/ 11607800 w 11607800"/>
              <a:gd name="connsiteY29" fmla="*/ 3311839 h 6302808"/>
              <a:gd name="connsiteX30" fmla="*/ 11607800 w 11607800"/>
              <a:gd name="connsiteY30" fmla="*/ 3695737 h 6302808"/>
              <a:gd name="connsiteX31" fmla="*/ 11607800 w 11607800"/>
              <a:gd name="connsiteY31" fmla="*/ 4394776 h 6302808"/>
              <a:gd name="connsiteX32" fmla="*/ 11607800 w 11607800"/>
              <a:gd name="connsiteY32" fmla="*/ 4778674 h 6302808"/>
              <a:gd name="connsiteX33" fmla="*/ 11607800 w 11607800"/>
              <a:gd name="connsiteY33" fmla="*/ 5477713 h 6302808"/>
              <a:gd name="connsiteX34" fmla="*/ 11607800 w 11607800"/>
              <a:gd name="connsiteY34" fmla="*/ 6302808 h 6302808"/>
              <a:gd name="connsiteX35" fmla="*/ 10911332 w 11607800"/>
              <a:gd name="connsiteY35" fmla="*/ 6302808 h 6302808"/>
              <a:gd name="connsiteX36" fmla="*/ 10214864 w 11607800"/>
              <a:gd name="connsiteY36" fmla="*/ 6302808 h 6302808"/>
              <a:gd name="connsiteX37" fmla="*/ 9402318 w 11607800"/>
              <a:gd name="connsiteY37" fmla="*/ 6302808 h 6302808"/>
              <a:gd name="connsiteX38" fmla="*/ 8705850 w 11607800"/>
              <a:gd name="connsiteY38" fmla="*/ 6302808 h 6302808"/>
              <a:gd name="connsiteX39" fmla="*/ 7893304 w 11607800"/>
              <a:gd name="connsiteY39" fmla="*/ 6302808 h 6302808"/>
              <a:gd name="connsiteX40" fmla="*/ 7080758 w 11607800"/>
              <a:gd name="connsiteY40" fmla="*/ 6302808 h 6302808"/>
              <a:gd name="connsiteX41" fmla="*/ 6268212 w 11607800"/>
              <a:gd name="connsiteY41" fmla="*/ 6302808 h 6302808"/>
              <a:gd name="connsiteX42" fmla="*/ 5919978 w 11607800"/>
              <a:gd name="connsiteY42" fmla="*/ 6302808 h 6302808"/>
              <a:gd name="connsiteX43" fmla="*/ 5687822 w 11607800"/>
              <a:gd name="connsiteY43" fmla="*/ 6302808 h 6302808"/>
              <a:gd name="connsiteX44" fmla="*/ 5339588 w 11607800"/>
              <a:gd name="connsiteY44" fmla="*/ 6302808 h 6302808"/>
              <a:gd name="connsiteX45" fmla="*/ 4875276 w 11607800"/>
              <a:gd name="connsiteY45" fmla="*/ 6302808 h 6302808"/>
              <a:gd name="connsiteX46" fmla="*/ 4410964 w 11607800"/>
              <a:gd name="connsiteY46" fmla="*/ 6302808 h 6302808"/>
              <a:gd name="connsiteX47" fmla="*/ 3598418 w 11607800"/>
              <a:gd name="connsiteY47" fmla="*/ 6302808 h 6302808"/>
              <a:gd name="connsiteX48" fmla="*/ 3366262 w 11607800"/>
              <a:gd name="connsiteY48" fmla="*/ 6302808 h 6302808"/>
              <a:gd name="connsiteX49" fmla="*/ 2669794 w 11607800"/>
              <a:gd name="connsiteY49" fmla="*/ 6302808 h 6302808"/>
              <a:gd name="connsiteX50" fmla="*/ 2321560 w 11607800"/>
              <a:gd name="connsiteY50" fmla="*/ 6302808 h 6302808"/>
              <a:gd name="connsiteX51" fmla="*/ 1625092 w 11607800"/>
              <a:gd name="connsiteY51" fmla="*/ 6302808 h 6302808"/>
              <a:gd name="connsiteX52" fmla="*/ 928624 w 11607800"/>
              <a:gd name="connsiteY52" fmla="*/ 6302808 h 6302808"/>
              <a:gd name="connsiteX53" fmla="*/ 696468 w 11607800"/>
              <a:gd name="connsiteY53" fmla="*/ 6302808 h 6302808"/>
              <a:gd name="connsiteX54" fmla="*/ 0 w 11607800"/>
              <a:gd name="connsiteY54" fmla="*/ 6302808 h 6302808"/>
              <a:gd name="connsiteX55" fmla="*/ 0 w 11607800"/>
              <a:gd name="connsiteY55" fmla="*/ 5603769 h 6302808"/>
              <a:gd name="connsiteX56" fmla="*/ 0 w 11607800"/>
              <a:gd name="connsiteY56" fmla="*/ 5156843 h 6302808"/>
              <a:gd name="connsiteX57" fmla="*/ 0 w 11607800"/>
              <a:gd name="connsiteY57" fmla="*/ 4457804 h 6302808"/>
              <a:gd name="connsiteX58" fmla="*/ 0 w 11607800"/>
              <a:gd name="connsiteY58" fmla="*/ 3821794 h 6302808"/>
              <a:gd name="connsiteX59" fmla="*/ 0 w 11607800"/>
              <a:gd name="connsiteY59" fmla="*/ 3122755 h 6302808"/>
              <a:gd name="connsiteX60" fmla="*/ 0 w 11607800"/>
              <a:gd name="connsiteY60" fmla="*/ 2423716 h 6302808"/>
              <a:gd name="connsiteX61" fmla="*/ 0 w 11607800"/>
              <a:gd name="connsiteY61" fmla="*/ 2039818 h 6302808"/>
              <a:gd name="connsiteX62" fmla="*/ 0 w 11607800"/>
              <a:gd name="connsiteY62" fmla="*/ 1592891 h 6302808"/>
              <a:gd name="connsiteX63" fmla="*/ 0 w 11607800"/>
              <a:gd name="connsiteY63" fmla="*/ 1208993 h 6302808"/>
              <a:gd name="connsiteX64" fmla="*/ 0 w 11607800"/>
              <a:gd name="connsiteY64" fmla="*/ 636011 h 6302808"/>
              <a:gd name="connsiteX65" fmla="*/ 0 w 11607800"/>
              <a:gd name="connsiteY65" fmla="*/ 0 h 630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607800" h="6302808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7831" y="118100"/>
                  <a:pt x="11597841" y="435469"/>
                  <a:pt x="11607800" y="572983"/>
                </a:cubicBezTo>
                <a:cubicBezTo>
                  <a:pt x="11617759" y="710497"/>
                  <a:pt x="11569986" y="869534"/>
                  <a:pt x="11607800" y="1145965"/>
                </a:cubicBezTo>
                <a:cubicBezTo>
                  <a:pt x="11645614" y="1422396"/>
                  <a:pt x="11553876" y="1542730"/>
                  <a:pt x="11607800" y="1781976"/>
                </a:cubicBezTo>
                <a:cubicBezTo>
                  <a:pt x="11661724" y="2021222"/>
                  <a:pt x="11606266" y="2170266"/>
                  <a:pt x="11607800" y="2354958"/>
                </a:cubicBezTo>
                <a:cubicBezTo>
                  <a:pt x="11609334" y="2539650"/>
                  <a:pt x="11541383" y="2688360"/>
                  <a:pt x="11607800" y="2927941"/>
                </a:cubicBezTo>
                <a:cubicBezTo>
                  <a:pt x="11674217" y="3167522"/>
                  <a:pt x="11591210" y="3191831"/>
                  <a:pt x="11607800" y="3311839"/>
                </a:cubicBezTo>
                <a:cubicBezTo>
                  <a:pt x="11624390" y="3431847"/>
                  <a:pt x="11601766" y="3613345"/>
                  <a:pt x="11607800" y="3695737"/>
                </a:cubicBezTo>
                <a:cubicBezTo>
                  <a:pt x="11613834" y="3778129"/>
                  <a:pt x="11579461" y="4148294"/>
                  <a:pt x="11607800" y="4394776"/>
                </a:cubicBezTo>
                <a:cubicBezTo>
                  <a:pt x="11636139" y="4641258"/>
                  <a:pt x="11598235" y="4666023"/>
                  <a:pt x="11607800" y="4778674"/>
                </a:cubicBezTo>
                <a:cubicBezTo>
                  <a:pt x="11617365" y="4891325"/>
                  <a:pt x="11546383" y="5137447"/>
                  <a:pt x="11607800" y="5477713"/>
                </a:cubicBezTo>
                <a:cubicBezTo>
                  <a:pt x="11669217" y="5817979"/>
                  <a:pt x="11551926" y="6037612"/>
                  <a:pt x="11607800" y="6302808"/>
                </a:cubicBezTo>
                <a:cubicBezTo>
                  <a:pt x="11414802" y="6318747"/>
                  <a:pt x="11158898" y="6297425"/>
                  <a:pt x="10911332" y="6302808"/>
                </a:cubicBezTo>
                <a:cubicBezTo>
                  <a:pt x="10663766" y="6308191"/>
                  <a:pt x="10396334" y="6271660"/>
                  <a:pt x="10214864" y="6302808"/>
                </a:cubicBezTo>
                <a:cubicBezTo>
                  <a:pt x="10033394" y="6333956"/>
                  <a:pt x="9802555" y="6251039"/>
                  <a:pt x="9402318" y="6302808"/>
                </a:cubicBezTo>
                <a:cubicBezTo>
                  <a:pt x="9002081" y="6354577"/>
                  <a:pt x="9052272" y="6269248"/>
                  <a:pt x="8705850" y="6302808"/>
                </a:cubicBezTo>
                <a:cubicBezTo>
                  <a:pt x="8359428" y="6336368"/>
                  <a:pt x="8198622" y="6260007"/>
                  <a:pt x="7893304" y="6302808"/>
                </a:cubicBezTo>
                <a:cubicBezTo>
                  <a:pt x="7587986" y="6345609"/>
                  <a:pt x="7399013" y="6279234"/>
                  <a:pt x="7080758" y="6302808"/>
                </a:cubicBezTo>
                <a:cubicBezTo>
                  <a:pt x="6762503" y="6326382"/>
                  <a:pt x="6442376" y="6228473"/>
                  <a:pt x="6268212" y="6302808"/>
                </a:cubicBezTo>
                <a:cubicBezTo>
                  <a:pt x="6094048" y="6377143"/>
                  <a:pt x="6018804" y="6294337"/>
                  <a:pt x="5919978" y="6302808"/>
                </a:cubicBezTo>
                <a:cubicBezTo>
                  <a:pt x="5821152" y="6311279"/>
                  <a:pt x="5800447" y="6298890"/>
                  <a:pt x="5687822" y="6302808"/>
                </a:cubicBezTo>
                <a:cubicBezTo>
                  <a:pt x="5575197" y="6306726"/>
                  <a:pt x="5508965" y="6270758"/>
                  <a:pt x="5339588" y="6302808"/>
                </a:cubicBezTo>
                <a:cubicBezTo>
                  <a:pt x="5170211" y="6334858"/>
                  <a:pt x="5058820" y="6289031"/>
                  <a:pt x="4875276" y="6302808"/>
                </a:cubicBezTo>
                <a:cubicBezTo>
                  <a:pt x="4691732" y="6316585"/>
                  <a:pt x="4629809" y="6279049"/>
                  <a:pt x="4410964" y="6302808"/>
                </a:cubicBezTo>
                <a:cubicBezTo>
                  <a:pt x="4192119" y="6326567"/>
                  <a:pt x="3776107" y="6293473"/>
                  <a:pt x="3598418" y="6302808"/>
                </a:cubicBezTo>
                <a:cubicBezTo>
                  <a:pt x="3420729" y="6312143"/>
                  <a:pt x="3439460" y="6287252"/>
                  <a:pt x="3366262" y="6302808"/>
                </a:cubicBezTo>
                <a:cubicBezTo>
                  <a:pt x="3293064" y="6318364"/>
                  <a:pt x="2971916" y="6287069"/>
                  <a:pt x="2669794" y="6302808"/>
                </a:cubicBezTo>
                <a:cubicBezTo>
                  <a:pt x="2367672" y="6318547"/>
                  <a:pt x="2491181" y="6269350"/>
                  <a:pt x="2321560" y="6302808"/>
                </a:cubicBezTo>
                <a:cubicBezTo>
                  <a:pt x="2151939" y="6336266"/>
                  <a:pt x="1877815" y="6225066"/>
                  <a:pt x="1625092" y="6302808"/>
                </a:cubicBezTo>
                <a:cubicBezTo>
                  <a:pt x="1372369" y="6380550"/>
                  <a:pt x="1094204" y="6286882"/>
                  <a:pt x="928624" y="6302808"/>
                </a:cubicBezTo>
                <a:cubicBezTo>
                  <a:pt x="763044" y="6318734"/>
                  <a:pt x="806617" y="6278776"/>
                  <a:pt x="696468" y="6302808"/>
                </a:cubicBezTo>
                <a:cubicBezTo>
                  <a:pt x="586319" y="6326840"/>
                  <a:pt x="296172" y="6223844"/>
                  <a:pt x="0" y="6302808"/>
                </a:cubicBezTo>
                <a:cubicBezTo>
                  <a:pt x="-82817" y="5970278"/>
                  <a:pt x="30127" y="5818673"/>
                  <a:pt x="0" y="5603769"/>
                </a:cubicBezTo>
                <a:cubicBezTo>
                  <a:pt x="-30127" y="5388865"/>
                  <a:pt x="17307" y="5322255"/>
                  <a:pt x="0" y="5156843"/>
                </a:cubicBezTo>
                <a:cubicBezTo>
                  <a:pt x="-17307" y="4991431"/>
                  <a:pt x="35463" y="4742494"/>
                  <a:pt x="0" y="4457804"/>
                </a:cubicBezTo>
                <a:cubicBezTo>
                  <a:pt x="-35463" y="4173114"/>
                  <a:pt x="38393" y="4001802"/>
                  <a:pt x="0" y="3821794"/>
                </a:cubicBezTo>
                <a:cubicBezTo>
                  <a:pt x="-38393" y="3641786"/>
                  <a:pt x="11568" y="3374460"/>
                  <a:pt x="0" y="3122755"/>
                </a:cubicBezTo>
                <a:cubicBezTo>
                  <a:pt x="-11568" y="2871050"/>
                  <a:pt x="76090" y="2696237"/>
                  <a:pt x="0" y="2423716"/>
                </a:cubicBezTo>
                <a:cubicBezTo>
                  <a:pt x="-76090" y="2151195"/>
                  <a:pt x="22708" y="2218152"/>
                  <a:pt x="0" y="2039818"/>
                </a:cubicBezTo>
                <a:cubicBezTo>
                  <a:pt x="-22708" y="1861484"/>
                  <a:pt x="13590" y="1750275"/>
                  <a:pt x="0" y="1592891"/>
                </a:cubicBezTo>
                <a:cubicBezTo>
                  <a:pt x="-13590" y="1435507"/>
                  <a:pt x="41719" y="1361107"/>
                  <a:pt x="0" y="1208993"/>
                </a:cubicBezTo>
                <a:cubicBezTo>
                  <a:pt x="-41719" y="1056879"/>
                  <a:pt x="9174" y="839760"/>
                  <a:pt x="0" y="636011"/>
                </a:cubicBezTo>
                <a:cubicBezTo>
                  <a:pt x="-9174" y="432262"/>
                  <a:pt x="49509" y="20811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D6EFF6C-A932-8A08-E3F3-57DCD583EC9B}"/>
              </a:ext>
            </a:extLst>
          </p:cNvPr>
          <p:cNvSpPr txBox="1"/>
          <p:nvPr/>
        </p:nvSpPr>
        <p:spPr>
          <a:xfrm>
            <a:off x="0" y="-245806"/>
            <a:ext cx="12192000" cy="685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3800" b="1" dirty="0">
                <a:ln>
                  <a:solidFill>
                    <a:srgbClr val="FFFF00"/>
                  </a:solidFill>
                </a:ln>
                <a:solidFill>
                  <a:srgbClr val="FF6699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感謝收看</a:t>
            </a:r>
            <a:endParaRPr lang="en-US" altLang="zh-TW" sz="13800" b="1" dirty="0">
              <a:ln>
                <a:solidFill>
                  <a:srgbClr val="FFFF00"/>
                </a:solidFill>
              </a:ln>
              <a:solidFill>
                <a:srgbClr val="FF6699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9218A4A-881D-586D-1D81-2A31565D9D75}"/>
              </a:ext>
            </a:extLst>
          </p:cNvPr>
          <p:cNvSpPr txBox="1"/>
          <p:nvPr/>
        </p:nvSpPr>
        <p:spPr>
          <a:xfrm>
            <a:off x="449185" y="4689822"/>
            <a:ext cx="11319029" cy="12044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7"/>
            <a:r>
              <a:rPr lang="zh-TW" altLang="en-US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研究發展處－就業暨校友服務組</a:t>
            </a:r>
            <a:endParaRPr lang="en-US" altLang="zh-TW" sz="2800" dirty="0">
              <a:solidFill>
                <a:srgbClr val="FF33CC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lvl="7"/>
            <a:r>
              <a:rPr lang="zh-TW" altLang="en-US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吳昱呈  </a:t>
            </a:r>
            <a:r>
              <a:rPr lang="en-US" altLang="zh-TW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05-2267125</a:t>
            </a:r>
            <a:r>
              <a:rPr lang="zh-TW" altLang="en-US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 分機 </a:t>
            </a:r>
            <a:r>
              <a:rPr lang="en-US" altLang="zh-TW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21927(</a:t>
            </a:r>
            <a:r>
              <a:rPr lang="zh-TW" altLang="en-US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本國生</a:t>
            </a:r>
            <a:r>
              <a:rPr lang="en-US" altLang="zh-TW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  <a:p>
            <a:pPr lvl="7"/>
            <a:r>
              <a:rPr lang="zh-TW" altLang="en-US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張靖筠  </a:t>
            </a:r>
            <a:r>
              <a:rPr lang="en-US" altLang="zh-TW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05-2267125</a:t>
            </a:r>
            <a:r>
              <a:rPr lang="zh-TW" altLang="en-US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 分機 </a:t>
            </a:r>
            <a:r>
              <a:rPr lang="en-US" altLang="zh-TW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51405(</a:t>
            </a:r>
            <a:r>
              <a:rPr lang="zh-TW" altLang="en-US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國際生</a:t>
            </a:r>
            <a:r>
              <a:rPr lang="en-US" altLang="zh-TW" sz="2800" dirty="0">
                <a:solidFill>
                  <a:srgbClr val="FF33CC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358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E78A78F1-F687-DF3B-0563-6B53101FE8D5}"/>
              </a:ext>
            </a:extLst>
          </p:cNvPr>
          <p:cNvSpPr txBox="1"/>
          <p:nvPr/>
        </p:nvSpPr>
        <p:spPr>
          <a:xfrm flipH="1">
            <a:off x="1933871" y="616859"/>
            <a:ext cx="1391150" cy="6241141"/>
          </a:xfrm>
          <a:prstGeom prst="rect">
            <a:avLst/>
          </a:prstGeom>
          <a:noFill/>
        </p:spPr>
        <p:txBody>
          <a:bodyPr vert="wordArtVertRtl" wrap="square">
            <a:spAutoFit/>
          </a:bodyPr>
          <a:lstStyle/>
          <a:p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endParaRPr lang="zh-TW" altLang="en-US" sz="7200" dirty="0">
              <a:solidFill>
                <a:srgbClr val="0000FF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838A842-B75F-C0BB-E0EA-1333759C0F78}"/>
              </a:ext>
            </a:extLst>
          </p:cNvPr>
          <p:cNvSpPr txBox="1"/>
          <p:nvPr/>
        </p:nvSpPr>
        <p:spPr>
          <a:xfrm>
            <a:off x="4276841" y="4891344"/>
            <a:ext cx="6083301" cy="1446550"/>
          </a:xfrm>
          <a:custGeom>
            <a:avLst/>
            <a:gdLst>
              <a:gd name="connsiteX0" fmla="*/ 0 w 6083301"/>
              <a:gd name="connsiteY0" fmla="*/ 0 h 1446550"/>
              <a:gd name="connsiteX1" fmla="*/ 553027 w 6083301"/>
              <a:gd name="connsiteY1" fmla="*/ 0 h 1446550"/>
              <a:gd name="connsiteX2" fmla="*/ 1227721 w 6083301"/>
              <a:gd name="connsiteY2" fmla="*/ 0 h 1446550"/>
              <a:gd name="connsiteX3" fmla="*/ 1902414 w 6083301"/>
              <a:gd name="connsiteY3" fmla="*/ 0 h 1446550"/>
              <a:gd name="connsiteX4" fmla="*/ 2333775 w 6083301"/>
              <a:gd name="connsiteY4" fmla="*/ 0 h 1446550"/>
              <a:gd name="connsiteX5" fmla="*/ 2765137 w 6083301"/>
              <a:gd name="connsiteY5" fmla="*/ 0 h 1446550"/>
              <a:gd name="connsiteX6" fmla="*/ 3196498 w 6083301"/>
              <a:gd name="connsiteY6" fmla="*/ 0 h 1446550"/>
              <a:gd name="connsiteX7" fmla="*/ 3810359 w 6083301"/>
              <a:gd name="connsiteY7" fmla="*/ 0 h 1446550"/>
              <a:gd name="connsiteX8" fmla="*/ 4424219 w 6083301"/>
              <a:gd name="connsiteY8" fmla="*/ 0 h 1446550"/>
              <a:gd name="connsiteX9" fmla="*/ 4855580 w 6083301"/>
              <a:gd name="connsiteY9" fmla="*/ 0 h 1446550"/>
              <a:gd name="connsiteX10" fmla="*/ 5226109 w 6083301"/>
              <a:gd name="connsiteY10" fmla="*/ 0 h 1446550"/>
              <a:gd name="connsiteX11" fmla="*/ 6083301 w 6083301"/>
              <a:gd name="connsiteY11" fmla="*/ 0 h 1446550"/>
              <a:gd name="connsiteX12" fmla="*/ 6083301 w 6083301"/>
              <a:gd name="connsiteY12" fmla="*/ 438787 h 1446550"/>
              <a:gd name="connsiteX13" fmla="*/ 6083301 w 6083301"/>
              <a:gd name="connsiteY13" fmla="*/ 892039 h 1446550"/>
              <a:gd name="connsiteX14" fmla="*/ 6083301 w 6083301"/>
              <a:gd name="connsiteY14" fmla="*/ 1446550 h 1446550"/>
              <a:gd name="connsiteX15" fmla="*/ 5469441 w 6083301"/>
              <a:gd name="connsiteY15" fmla="*/ 1446550 h 1446550"/>
              <a:gd name="connsiteX16" fmla="*/ 4855580 w 6083301"/>
              <a:gd name="connsiteY16" fmla="*/ 1446550 h 1446550"/>
              <a:gd name="connsiteX17" fmla="*/ 4424219 w 6083301"/>
              <a:gd name="connsiteY17" fmla="*/ 1446550 h 1446550"/>
              <a:gd name="connsiteX18" fmla="*/ 3749526 w 6083301"/>
              <a:gd name="connsiteY18" fmla="*/ 1446550 h 1446550"/>
              <a:gd name="connsiteX19" fmla="*/ 3378997 w 6083301"/>
              <a:gd name="connsiteY19" fmla="*/ 1446550 h 1446550"/>
              <a:gd name="connsiteX20" fmla="*/ 2704304 w 6083301"/>
              <a:gd name="connsiteY20" fmla="*/ 1446550 h 1446550"/>
              <a:gd name="connsiteX21" fmla="*/ 2151276 w 6083301"/>
              <a:gd name="connsiteY21" fmla="*/ 1446550 h 1446550"/>
              <a:gd name="connsiteX22" fmla="*/ 1719915 w 6083301"/>
              <a:gd name="connsiteY22" fmla="*/ 1446550 h 1446550"/>
              <a:gd name="connsiteX23" fmla="*/ 1166888 w 6083301"/>
              <a:gd name="connsiteY23" fmla="*/ 1446550 h 1446550"/>
              <a:gd name="connsiteX24" fmla="*/ 796359 w 6083301"/>
              <a:gd name="connsiteY24" fmla="*/ 1446550 h 1446550"/>
              <a:gd name="connsiteX25" fmla="*/ 0 w 6083301"/>
              <a:gd name="connsiteY25" fmla="*/ 1446550 h 1446550"/>
              <a:gd name="connsiteX26" fmla="*/ 0 w 6083301"/>
              <a:gd name="connsiteY26" fmla="*/ 964367 h 1446550"/>
              <a:gd name="connsiteX27" fmla="*/ 0 w 6083301"/>
              <a:gd name="connsiteY27" fmla="*/ 467718 h 1446550"/>
              <a:gd name="connsiteX28" fmla="*/ 0 w 6083301"/>
              <a:gd name="connsiteY28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83301" h="1446550" extrusionOk="0">
                <a:moveTo>
                  <a:pt x="0" y="0"/>
                </a:moveTo>
                <a:cubicBezTo>
                  <a:pt x="206487" y="-58913"/>
                  <a:pt x="301166" y="53932"/>
                  <a:pt x="553027" y="0"/>
                </a:cubicBezTo>
                <a:cubicBezTo>
                  <a:pt x="804888" y="-53932"/>
                  <a:pt x="924586" y="53894"/>
                  <a:pt x="1227721" y="0"/>
                </a:cubicBezTo>
                <a:cubicBezTo>
                  <a:pt x="1530856" y="-53894"/>
                  <a:pt x="1668246" y="51610"/>
                  <a:pt x="1902414" y="0"/>
                </a:cubicBezTo>
                <a:cubicBezTo>
                  <a:pt x="2136582" y="-51610"/>
                  <a:pt x="2215161" y="26329"/>
                  <a:pt x="2333775" y="0"/>
                </a:cubicBezTo>
                <a:cubicBezTo>
                  <a:pt x="2452389" y="-26329"/>
                  <a:pt x="2639866" y="19644"/>
                  <a:pt x="2765137" y="0"/>
                </a:cubicBezTo>
                <a:cubicBezTo>
                  <a:pt x="2890408" y="-19644"/>
                  <a:pt x="3068327" y="18555"/>
                  <a:pt x="3196498" y="0"/>
                </a:cubicBezTo>
                <a:cubicBezTo>
                  <a:pt x="3324669" y="-18555"/>
                  <a:pt x="3643464" y="55561"/>
                  <a:pt x="3810359" y="0"/>
                </a:cubicBezTo>
                <a:cubicBezTo>
                  <a:pt x="3977254" y="-55561"/>
                  <a:pt x="4192749" y="66053"/>
                  <a:pt x="4424219" y="0"/>
                </a:cubicBezTo>
                <a:cubicBezTo>
                  <a:pt x="4655689" y="-66053"/>
                  <a:pt x="4767330" y="3786"/>
                  <a:pt x="4855580" y="0"/>
                </a:cubicBezTo>
                <a:cubicBezTo>
                  <a:pt x="4943830" y="-3786"/>
                  <a:pt x="5069870" y="36032"/>
                  <a:pt x="5226109" y="0"/>
                </a:cubicBezTo>
                <a:cubicBezTo>
                  <a:pt x="5382348" y="-36032"/>
                  <a:pt x="5858968" y="44040"/>
                  <a:pt x="6083301" y="0"/>
                </a:cubicBezTo>
                <a:cubicBezTo>
                  <a:pt x="6135054" y="183514"/>
                  <a:pt x="6035514" y="331711"/>
                  <a:pt x="6083301" y="438787"/>
                </a:cubicBezTo>
                <a:cubicBezTo>
                  <a:pt x="6131088" y="545863"/>
                  <a:pt x="6041331" y="670564"/>
                  <a:pt x="6083301" y="892039"/>
                </a:cubicBezTo>
                <a:cubicBezTo>
                  <a:pt x="6125271" y="1113514"/>
                  <a:pt x="6035453" y="1185047"/>
                  <a:pt x="6083301" y="1446550"/>
                </a:cubicBezTo>
                <a:cubicBezTo>
                  <a:pt x="5822120" y="1492784"/>
                  <a:pt x="5725759" y="1431983"/>
                  <a:pt x="5469441" y="1446550"/>
                </a:cubicBezTo>
                <a:cubicBezTo>
                  <a:pt x="5213123" y="1461117"/>
                  <a:pt x="5114351" y="1386642"/>
                  <a:pt x="4855580" y="1446550"/>
                </a:cubicBezTo>
                <a:cubicBezTo>
                  <a:pt x="4596809" y="1506458"/>
                  <a:pt x="4617218" y="1419222"/>
                  <a:pt x="4424219" y="1446550"/>
                </a:cubicBezTo>
                <a:cubicBezTo>
                  <a:pt x="4231220" y="1473878"/>
                  <a:pt x="3952684" y="1427720"/>
                  <a:pt x="3749526" y="1446550"/>
                </a:cubicBezTo>
                <a:cubicBezTo>
                  <a:pt x="3546368" y="1465380"/>
                  <a:pt x="3520518" y="1417699"/>
                  <a:pt x="3378997" y="1446550"/>
                </a:cubicBezTo>
                <a:cubicBezTo>
                  <a:pt x="3237476" y="1475401"/>
                  <a:pt x="3036789" y="1391857"/>
                  <a:pt x="2704304" y="1446550"/>
                </a:cubicBezTo>
                <a:cubicBezTo>
                  <a:pt x="2371819" y="1501243"/>
                  <a:pt x="2400587" y="1430734"/>
                  <a:pt x="2151276" y="1446550"/>
                </a:cubicBezTo>
                <a:cubicBezTo>
                  <a:pt x="1901965" y="1462366"/>
                  <a:pt x="1884307" y="1436748"/>
                  <a:pt x="1719915" y="1446550"/>
                </a:cubicBezTo>
                <a:cubicBezTo>
                  <a:pt x="1555523" y="1456352"/>
                  <a:pt x="1340462" y="1407134"/>
                  <a:pt x="1166888" y="1446550"/>
                </a:cubicBezTo>
                <a:cubicBezTo>
                  <a:pt x="993314" y="1485966"/>
                  <a:pt x="955298" y="1430183"/>
                  <a:pt x="796359" y="1446550"/>
                </a:cubicBezTo>
                <a:cubicBezTo>
                  <a:pt x="637420" y="1462917"/>
                  <a:pt x="299667" y="1394014"/>
                  <a:pt x="0" y="1446550"/>
                </a:cubicBezTo>
                <a:cubicBezTo>
                  <a:pt x="-37657" y="1345334"/>
                  <a:pt x="33170" y="1138388"/>
                  <a:pt x="0" y="964367"/>
                </a:cubicBezTo>
                <a:cubicBezTo>
                  <a:pt x="-33170" y="790346"/>
                  <a:pt x="52364" y="629767"/>
                  <a:pt x="0" y="467718"/>
                </a:cubicBezTo>
                <a:cubicBezTo>
                  <a:pt x="-52364" y="305669"/>
                  <a:pt x="38296" y="199011"/>
                  <a:pt x="0" y="0"/>
                </a:cubicBezTo>
                <a:close/>
              </a:path>
            </a:pathLst>
          </a:custGeom>
          <a:noFill/>
          <a:ln w="76200">
            <a:solidFill>
              <a:srgbClr val="00FFFF"/>
            </a:solidFill>
            <a:extLst>
              <a:ext uri="{C807C97D-BFC1-408E-A445-0C87EB9F89A2}">
                <ask:lineSketchStyleProps xmlns:ask="http://schemas.microsoft.com/office/drawing/2018/sketchyshapes" sd="41834628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如何測</a:t>
            </a:r>
            <a:endParaRPr kumimoji="0" lang="en-US" altLang="zh-TW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976C80C-B99E-D028-8CA1-6CD06C7B9F7F}"/>
              </a:ext>
            </a:extLst>
          </p:cNvPr>
          <p:cNvSpPr txBox="1"/>
          <p:nvPr/>
        </p:nvSpPr>
        <p:spPr>
          <a:xfrm>
            <a:off x="4276840" y="2892838"/>
            <a:ext cx="6083301" cy="1446550"/>
          </a:xfrm>
          <a:custGeom>
            <a:avLst/>
            <a:gdLst>
              <a:gd name="connsiteX0" fmla="*/ 0 w 6083301"/>
              <a:gd name="connsiteY0" fmla="*/ 0 h 1446550"/>
              <a:gd name="connsiteX1" fmla="*/ 553027 w 6083301"/>
              <a:gd name="connsiteY1" fmla="*/ 0 h 1446550"/>
              <a:gd name="connsiteX2" fmla="*/ 1227721 w 6083301"/>
              <a:gd name="connsiteY2" fmla="*/ 0 h 1446550"/>
              <a:gd name="connsiteX3" fmla="*/ 1902414 w 6083301"/>
              <a:gd name="connsiteY3" fmla="*/ 0 h 1446550"/>
              <a:gd name="connsiteX4" fmla="*/ 2333775 w 6083301"/>
              <a:gd name="connsiteY4" fmla="*/ 0 h 1446550"/>
              <a:gd name="connsiteX5" fmla="*/ 2765137 w 6083301"/>
              <a:gd name="connsiteY5" fmla="*/ 0 h 1446550"/>
              <a:gd name="connsiteX6" fmla="*/ 3196498 w 6083301"/>
              <a:gd name="connsiteY6" fmla="*/ 0 h 1446550"/>
              <a:gd name="connsiteX7" fmla="*/ 3810359 w 6083301"/>
              <a:gd name="connsiteY7" fmla="*/ 0 h 1446550"/>
              <a:gd name="connsiteX8" fmla="*/ 4424219 w 6083301"/>
              <a:gd name="connsiteY8" fmla="*/ 0 h 1446550"/>
              <a:gd name="connsiteX9" fmla="*/ 4855580 w 6083301"/>
              <a:gd name="connsiteY9" fmla="*/ 0 h 1446550"/>
              <a:gd name="connsiteX10" fmla="*/ 5226109 w 6083301"/>
              <a:gd name="connsiteY10" fmla="*/ 0 h 1446550"/>
              <a:gd name="connsiteX11" fmla="*/ 6083301 w 6083301"/>
              <a:gd name="connsiteY11" fmla="*/ 0 h 1446550"/>
              <a:gd name="connsiteX12" fmla="*/ 6083301 w 6083301"/>
              <a:gd name="connsiteY12" fmla="*/ 438787 h 1446550"/>
              <a:gd name="connsiteX13" fmla="*/ 6083301 w 6083301"/>
              <a:gd name="connsiteY13" fmla="*/ 892039 h 1446550"/>
              <a:gd name="connsiteX14" fmla="*/ 6083301 w 6083301"/>
              <a:gd name="connsiteY14" fmla="*/ 1446550 h 1446550"/>
              <a:gd name="connsiteX15" fmla="*/ 5469441 w 6083301"/>
              <a:gd name="connsiteY15" fmla="*/ 1446550 h 1446550"/>
              <a:gd name="connsiteX16" fmla="*/ 4855580 w 6083301"/>
              <a:gd name="connsiteY16" fmla="*/ 1446550 h 1446550"/>
              <a:gd name="connsiteX17" fmla="*/ 4424219 w 6083301"/>
              <a:gd name="connsiteY17" fmla="*/ 1446550 h 1446550"/>
              <a:gd name="connsiteX18" fmla="*/ 3749526 w 6083301"/>
              <a:gd name="connsiteY18" fmla="*/ 1446550 h 1446550"/>
              <a:gd name="connsiteX19" fmla="*/ 3378997 w 6083301"/>
              <a:gd name="connsiteY19" fmla="*/ 1446550 h 1446550"/>
              <a:gd name="connsiteX20" fmla="*/ 2704304 w 6083301"/>
              <a:gd name="connsiteY20" fmla="*/ 1446550 h 1446550"/>
              <a:gd name="connsiteX21" fmla="*/ 2151276 w 6083301"/>
              <a:gd name="connsiteY21" fmla="*/ 1446550 h 1446550"/>
              <a:gd name="connsiteX22" fmla="*/ 1719915 w 6083301"/>
              <a:gd name="connsiteY22" fmla="*/ 1446550 h 1446550"/>
              <a:gd name="connsiteX23" fmla="*/ 1166888 w 6083301"/>
              <a:gd name="connsiteY23" fmla="*/ 1446550 h 1446550"/>
              <a:gd name="connsiteX24" fmla="*/ 796359 w 6083301"/>
              <a:gd name="connsiteY24" fmla="*/ 1446550 h 1446550"/>
              <a:gd name="connsiteX25" fmla="*/ 0 w 6083301"/>
              <a:gd name="connsiteY25" fmla="*/ 1446550 h 1446550"/>
              <a:gd name="connsiteX26" fmla="*/ 0 w 6083301"/>
              <a:gd name="connsiteY26" fmla="*/ 964367 h 1446550"/>
              <a:gd name="connsiteX27" fmla="*/ 0 w 6083301"/>
              <a:gd name="connsiteY27" fmla="*/ 467718 h 1446550"/>
              <a:gd name="connsiteX28" fmla="*/ 0 w 6083301"/>
              <a:gd name="connsiteY28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83301" h="1446550" extrusionOk="0">
                <a:moveTo>
                  <a:pt x="0" y="0"/>
                </a:moveTo>
                <a:cubicBezTo>
                  <a:pt x="206487" y="-58913"/>
                  <a:pt x="301166" y="53932"/>
                  <a:pt x="553027" y="0"/>
                </a:cubicBezTo>
                <a:cubicBezTo>
                  <a:pt x="804888" y="-53932"/>
                  <a:pt x="924586" y="53894"/>
                  <a:pt x="1227721" y="0"/>
                </a:cubicBezTo>
                <a:cubicBezTo>
                  <a:pt x="1530856" y="-53894"/>
                  <a:pt x="1668246" y="51610"/>
                  <a:pt x="1902414" y="0"/>
                </a:cubicBezTo>
                <a:cubicBezTo>
                  <a:pt x="2136582" y="-51610"/>
                  <a:pt x="2215161" y="26329"/>
                  <a:pt x="2333775" y="0"/>
                </a:cubicBezTo>
                <a:cubicBezTo>
                  <a:pt x="2452389" y="-26329"/>
                  <a:pt x="2639866" y="19644"/>
                  <a:pt x="2765137" y="0"/>
                </a:cubicBezTo>
                <a:cubicBezTo>
                  <a:pt x="2890408" y="-19644"/>
                  <a:pt x="3068327" y="18555"/>
                  <a:pt x="3196498" y="0"/>
                </a:cubicBezTo>
                <a:cubicBezTo>
                  <a:pt x="3324669" y="-18555"/>
                  <a:pt x="3643464" y="55561"/>
                  <a:pt x="3810359" y="0"/>
                </a:cubicBezTo>
                <a:cubicBezTo>
                  <a:pt x="3977254" y="-55561"/>
                  <a:pt x="4192749" y="66053"/>
                  <a:pt x="4424219" y="0"/>
                </a:cubicBezTo>
                <a:cubicBezTo>
                  <a:pt x="4655689" y="-66053"/>
                  <a:pt x="4767330" y="3786"/>
                  <a:pt x="4855580" y="0"/>
                </a:cubicBezTo>
                <a:cubicBezTo>
                  <a:pt x="4943830" y="-3786"/>
                  <a:pt x="5069870" y="36032"/>
                  <a:pt x="5226109" y="0"/>
                </a:cubicBezTo>
                <a:cubicBezTo>
                  <a:pt x="5382348" y="-36032"/>
                  <a:pt x="5858968" y="44040"/>
                  <a:pt x="6083301" y="0"/>
                </a:cubicBezTo>
                <a:cubicBezTo>
                  <a:pt x="6135054" y="183514"/>
                  <a:pt x="6035514" y="331711"/>
                  <a:pt x="6083301" y="438787"/>
                </a:cubicBezTo>
                <a:cubicBezTo>
                  <a:pt x="6131088" y="545863"/>
                  <a:pt x="6041331" y="670564"/>
                  <a:pt x="6083301" y="892039"/>
                </a:cubicBezTo>
                <a:cubicBezTo>
                  <a:pt x="6125271" y="1113514"/>
                  <a:pt x="6035453" y="1185047"/>
                  <a:pt x="6083301" y="1446550"/>
                </a:cubicBezTo>
                <a:cubicBezTo>
                  <a:pt x="5822120" y="1492784"/>
                  <a:pt x="5725759" y="1431983"/>
                  <a:pt x="5469441" y="1446550"/>
                </a:cubicBezTo>
                <a:cubicBezTo>
                  <a:pt x="5213123" y="1461117"/>
                  <a:pt x="5114351" y="1386642"/>
                  <a:pt x="4855580" y="1446550"/>
                </a:cubicBezTo>
                <a:cubicBezTo>
                  <a:pt x="4596809" y="1506458"/>
                  <a:pt x="4617218" y="1419222"/>
                  <a:pt x="4424219" y="1446550"/>
                </a:cubicBezTo>
                <a:cubicBezTo>
                  <a:pt x="4231220" y="1473878"/>
                  <a:pt x="3952684" y="1427720"/>
                  <a:pt x="3749526" y="1446550"/>
                </a:cubicBezTo>
                <a:cubicBezTo>
                  <a:pt x="3546368" y="1465380"/>
                  <a:pt x="3520518" y="1417699"/>
                  <a:pt x="3378997" y="1446550"/>
                </a:cubicBezTo>
                <a:cubicBezTo>
                  <a:pt x="3237476" y="1475401"/>
                  <a:pt x="3036789" y="1391857"/>
                  <a:pt x="2704304" y="1446550"/>
                </a:cubicBezTo>
                <a:cubicBezTo>
                  <a:pt x="2371819" y="1501243"/>
                  <a:pt x="2400587" y="1430734"/>
                  <a:pt x="2151276" y="1446550"/>
                </a:cubicBezTo>
                <a:cubicBezTo>
                  <a:pt x="1901965" y="1462366"/>
                  <a:pt x="1884307" y="1436748"/>
                  <a:pt x="1719915" y="1446550"/>
                </a:cubicBezTo>
                <a:cubicBezTo>
                  <a:pt x="1555523" y="1456352"/>
                  <a:pt x="1340462" y="1407134"/>
                  <a:pt x="1166888" y="1446550"/>
                </a:cubicBezTo>
                <a:cubicBezTo>
                  <a:pt x="993314" y="1485966"/>
                  <a:pt x="955298" y="1430183"/>
                  <a:pt x="796359" y="1446550"/>
                </a:cubicBezTo>
                <a:cubicBezTo>
                  <a:pt x="637420" y="1462917"/>
                  <a:pt x="299667" y="1394014"/>
                  <a:pt x="0" y="1446550"/>
                </a:cubicBezTo>
                <a:cubicBezTo>
                  <a:pt x="-37657" y="1345334"/>
                  <a:pt x="33170" y="1138388"/>
                  <a:pt x="0" y="964367"/>
                </a:cubicBezTo>
                <a:cubicBezTo>
                  <a:pt x="-33170" y="790346"/>
                  <a:pt x="52364" y="629767"/>
                  <a:pt x="0" y="467718"/>
                </a:cubicBezTo>
                <a:cubicBezTo>
                  <a:pt x="-52364" y="305669"/>
                  <a:pt x="38296" y="199011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sd="41834628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8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有</a:t>
            </a:r>
            <a:r>
              <a:rPr kumimoji="0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什麼</a:t>
            </a:r>
            <a:endParaRPr kumimoji="0" lang="en-US" altLang="zh-TW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60F8C33-721D-75B7-AEDF-C31AAE9E01E5}"/>
              </a:ext>
            </a:extLst>
          </p:cNvPr>
          <p:cNvSpPr txBox="1"/>
          <p:nvPr/>
        </p:nvSpPr>
        <p:spPr>
          <a:xfrm>
            <a:off x="4276839" y="894332"/>
            <a:ext cx="6083301" cy="1446550"/>
          </a:xfrm>
          <a:custGeom>
            <a:avLst/>
            <a:gdLst>
              <a:gd name="connsiteX0" fmla="*/ 0 w 6083301"/>
              <a:gd name="connsiteY0" fmla="*/ 0 h 1446550"/>
              <a:gd name="connsiteX1" fmla="*/ 553027 w 6083301"/>
              <a:gd name="connsiteY1" fmla="*/ 0 h 1446550"/>
              <a:gd name="connsiteX2" fmla="*/ 1227721 w 6083301"/>
              <a:gd name="connsiteY2" fmla="*/ 0 h 1446550"/>
              <a:gd name="connsiteX3" fmla="*/ 1902414 w 6083301"/>
              <a:gd name="connsiteY3" fmla="*/ 0 h 1446550"/>
              <a:gd name="connsiteX4" fmla="*/ 2333775 w 6083301"/>
              <a:gd name="connsiteY4" fmla="*/ 0 h 1446550"/>
              <a:gd name="connsiteX5" fmla="*/ 2765137 w 6083301"/>
              <a:gd name="connsiteY5" fmla="*/ 0 h 1446550"/>
              <a:gd name="connsiteX6" fmla="*/ 3196498 w 6083301"/>
              <a:gd name="connsiteY6" fmla="*/ 0 h 1446550"/>
              <a:gd name="connsiteX7" fmla="*/ 3810359 w 6083301"/>
              <a:gd name="connsiteY7" fmla="*/ 0 h 1446550"/>
              <a:gd name="connsiteX8" fmla="*/ 4424219 w 6083301"/>
              <a:gd name="connsiteY8" fmla="*/ 0 h 1446550"/>
              <a:gd name="connsiteX9" fmla="*/ 4855580 w 6083301"/>
              <a:gd name="connsiteY9" fmla="*/ 0 h 1446550"/>
              <a:gd name="connsiteX10" fmla="*/ 5226109 w 6083301"/>
              <a:gd name="connsiteY10" fmla="*/ 0 h 1446550"/>
              <a:gd name="connsiteX11" fmla="*/ 6083301 w 6083301"/>
              <a:gd name="connsiteY11" fmla="*/ 0 h 1446550"/>
              <a:gd name="connsiteX12" fmla="*/ 6083301 w 6083301"/>
              <a:gd name="connsiteY12" fmla="*/ 438787 h 1446550"/>
              <a:gd name="connsiteX13" fmla="*/ 6083301 w 6083301"/>
              <a:gd name="connsiteY13" fmla="*/ 892039 h 1446550"/>
              <a:gd name="connsiteX14" fmla="*/ 6083301 w 6083301"/>
              <a:gd name="connsiteY14" fmla="*/ 1446550 h 1446550"/>
              <a:gd name="connsiteX15" fmla="*/ 5469441 w 6083301"/>
              <a:gd name="connsiteY15" fmla="*/ 1446550 h 1446550"/>
              <a:gd name="connsiteX16" fmla="*/ 4855580 w 6083301"/>
              <a:gd name="connsiteY16" fmla="*/ 1446550 h 1446550"/>
              <a:gd name="connsiteX17" fmla="*/ 4424219 w 6083301"/>
              <a:gd name="connsiteY17" fmla="*/ 1446550 h 1446550"/>
              <a:gd name="connsiteX18" fmla="*/ 3749526 w 6083301"/>
              <a:gd name="connsiteY18" fmla="*/ 1446550 h 1446550"/>
              <a:gd name="connsiteX19" fmla="*/ 3378997 w 6083301"/>
              <a:gd name="connsiteY19" fmla="*/ 1446550 h 1446550"/>
              <a:gd name="connsiteX20" fmla="*/ 2704304 w 6083301"/>
              <a:gd name="connsiteY20" fmla="*/ 1446550 h 1446550"/>
              <a:gd name="connsiteX21" fmla="*/ 2151276 w 6083301"/>
              <a:gd name="connsiteY21" fmla="*/ 1446550 h 1446550"/>
              <a:gd name="connsiteX22" fmla="*/ 1719915 w 6083301"/>
              <a:gd name="connsiteY22" fmla="*/ 1446550 h 1446550"/>
              <a:gd name="connsiteX23" fmla="*/ 1166888 w 6083301"/>
              <a:gd name="connsiteY23" fmla="*/ 1446550 h 1446550"/>
              <a:gd name="connsiteX24" fmla="*/ 796359 w 6083301"/>
              <a:gd name="connsiteY24" fmla="*/ 1446550 h 1446550"/>
              <a:gd name="connsiteX25" fmla="*/ 0 w 6083301"/>
              <a:gd name="connsiteY25" fmla="*/ 1446550 h 1446550"/>
              <a:gd name="connsiteX26" fmla="*/ 0 w 6083301"/>
              <a:gd name="connsiteY26" fmla="*/ 964367 h 1446550"/>
              <a:gd name="connsiteX27" fmla="*/ 0 w 6083301"/>
              <a:gd name="connsiteY27" fmla="*/ 467718 h 1446550"/>
              <a:gd name="connsiteX28" fmla="*/ 0 w 6083301"/>
              <a:gd name="connsiteY28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83301" h="1446550" extrusionOk="0">
                <a:moveTo>
                  <a:pt x="0" y="0"/>
                </a:moveTo>
                <a:cubicBezTo>
                  <a:pt x="206487" y="-58913"/>
                  <a:pt x="301166" y="53932"/>
                  <a:pt x="553027" y="0"/>
                </a:cubicBezTo>
                <a:cubicBezTo>
                  <a:pt x="804888" y="-53932"/>
                  <a:pt x="924586" y="53894"/>
                  <a:pt x="1227721" y="0"/>
                </a:cubicBezTo>
                <a:cubicBezTo>
                  <a:pt x="1530856" y="-53894"/>
                  <a:pt x="1668246" y="51610"/>
                  <a:pt x="1902414" y="0"/>
                </a:cubicBezTo>
                <a:cubicBezTo>
                  <a:pt x="2136582" y="-51610"/>
                  <a:pt x="2215161" y="26329"/>
                  <a:pt x="2333775" y="0"/>
                </a:cubicBezTo>
                <a:cubicBezTo>
                  <a:pt x="2452389" y="-26329"/>
                  <a:pt x="2639866" y="19644"/>
                  <a:pt x="2765137" y="0"/>
                </a:cubicBezTo>
                <a:cubicBezTo>
                  <a:pt x="2890408" y="-19644"/>
                  <a:pt x="3068327" y="18555"/>
                  <a:pt x="3196498" y="0"/>
                </a:cubicBezTo>
                <a:cubicBezTo>
                  <a:pt x="3324669" y="-18555"/>
                  <a:pt x="3643464" y="55561"/>
                  <a:pt x="3810359" y="0"/>
                </a:cubicBezTo>
                <a:cubicBezTo>
                  <a:pt x="3977254" y="-55561"/>
                  <a:pt x="4192749" y="66053"/>
                  <a:pt x="4424219" y="0"/>
                </a:cubicBezTo>
                <a:cubicBezTo>
                  <a:pt x="4655689" y="-66053"/>
                  <a:pt x="4767330" y="3786"/>
                  <a:pt x="4855580" y="0"/>
                </a:cubicBezTo>
                <a:cubicBezTo>
                  <a:pt x="4943830" y="-3786"/>
                  <a:pt x="5069870" y="36032"/>
                  <a:pt x="5226109" y="0"/>
                </a:cubicBezTo>
                <a:cubicBezTo>
                  <a:pt x="5382348" y="-36032"/>
                  <a:pt x="5858968" y="44040"/>
                  <a:pt x="6083301" y="0"/>
                </a:cubicBezTo>
                <a:cubicBezTo>
                  <a:pt x="6135054" y="183514"/>
                  <a:pt x="6035514" y="331711"/>
                  <a:pt x="6083301" y="438787"/>
                </a:cubicBezTo>
                <a:cubicBezTo>
                  <a:pt x="6131088" y="545863"/>
                  <a:pt x="6041331" y="670564"/>
                  <a:pt x="6083301" y="892039"/>
                </a:cubicBezTo>
                <a:cubicBezTo>
                  <a:pt x="6125271" y="1113514"/>
                  <a:pt x="6035453" y="1185047"/>
                  <a:pt x="6083301" y="1446550"/>
                </a:cubicBezTo>
                <a:cubicBezTo>
                  <a:pt x="5822120" y="1492784"/>
                  <a:pt x="5725759" y="1431983"/>
                  <a:pt x="5469441" y="1446550"/>
                </a:cubicBezTo>
                <a:cubicBezTo>
                  <a:pt x="5213123" y="1461117"/>
                  <a:pt x="5114351" y="1386642"/>
                  <a:pt x="4855580" y="1446550"/>
                </a:cubicBezTo>
                <a:cubicBezTo>
                  <a:pt x="4596809" y="1506458"/>
                  <a:pt x="4617218" y="1419222"/>
                  <a:pt x="4424219" y="1446550"/>
                </a:cubicBezTo>
                <a:cubicBezTo>
                  <a:pt x="4231220" y="1473878"/>
                  <a:pt x="3952684" y="1427720"/>
                  <a:pt x="3749526" y="1446550"/>
                </a:cubicBezTo>
                <a:cubicBezTo>
                  <a:pt x="3546368" y="1465380"/>
                  <a:pt x="3520518" y="1417699"/>
                  <a:pt x="3378997" y="1446550"/>
                </a:cubicBezTo>
                <a:cubicBezTo>
                  <a:pt x="3237476" y="1475401"/>
                  <a:pt x="3036789" y="1391857"/>
                  <a:pt x="2704304" y="1446550"/>
                </a:cubicBezTo>
                <a:cubicBezTo>
                  <a:pt x="2371819" y="1501243"/>
                  <a:pt x="2400587" y="1430734"/>
                  <a:pt x="2151276" y="1446550"/>
                </a:cubicBezTo>
                <a:cubicBezTo>
                  <a:pt x="1901965" y="1462366"/>
                  <a:pt x="1884307" y="1436748"/>
                  <a:pt x="1719915" y="1446550"/>
                </a:cubicBezTo>
                <a:cubicBezTo>
                  <a:pt x="1555523" y="1456352"/>
                  <a:pt x="1340462" y="1407134"/>
                  <a:pt x="1166888" y="1446550"/>
                </a:cubicBezTo>
                <a:cubicBezTo>
                  <a:pt x="993314" y="1485966"/>
                  <a:pt x="955298" y="1430183"/>
                  <a:pt x="796359" y="1446550"/>
                </a:cubicBezTo>
                <a:cubicBezTo>
                  <a:pt x="637420" y="1462917"/>
                  <a:pt x="299667" y="1394014"/>
                  <a:pt x="0" y="1446550"/>
                </a:cubicBezTo>
                <a:cubicBezTo>
                  <a:pt x="-37657" y="1345334"/>
                  <a:pt x="33170" y="1138388"/>
                  <a:pt x="0" y="964367"/>
                </a:cubicBezTo>
                <a:cubicBezTo>
                  <a:pt x="-33170" y="790346"/>
                  <a:pt x="52364" y="629767"/>
                  <a:pt x="0" y="467718"/>
                </a:cubicBezTo>
                <a:cubicBezTo>
                  <a:pt x="-52364" y="305669"/>
                  <a:pt x="38296" y="199011"/>
                  <a:pt x="0" y="0"/>
                </a:cubicBezTo>
                <a:close/>
              </a:path>
            </a:pathLst>
          </a:custGeom>
          <a:noFill/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1834628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是什麼</a:t>
            </a:r>
            <a:endParaRPr kumimoji="0" lang="en-US" altLang="zh-TW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866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53409C-6CB6-A27E-C9E6-A7978BB4938C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是什麼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279400" y="1308100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　　</a:t>
            </a:r>
            <a:r>
              <a:rPr lang="en-US" altLang="zh-TW" sz="40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lang="zh-TW" altLang="en-US" sz="40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是由教育部推動的職能平台，主要提供</a:t>
            </a:r>
            <a:endParaRPr lang="en-US" altLang="zh-TW" sz="40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職業興趣探索、職場共通職能診斷、專業職能診斷協助學生了解自己的職涯傾向，規劃能力養成策略縮短學用落差、提升就業競爭力。</a:t>
            </a:r>
            <a:endParaRPr lang="en-US" altLang="zh-TW" sz="40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17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53409C-6CB6-A27E-C9E6-A7978BB4938C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有什麼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279400" y="1308100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（一）職業興趣探索興趣測驗</a:t>
            </a:r>
            <a:endParaRPr lang="en-US" altLang="zh-TW" sz="3600" dirty="0">
              <a:solidFill>
                <a:srgbClr val="0000FF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　　透過自我評量， 選擇自己認為最適合的項目，比較其強弱落點，得出個人最感興趣的職業類型。 </a:t>
            </a: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（二）職場共通職能診斷</a:t>
            </a:r>
            <a:endParaRPr lang="en-US" altLang="zh-TW" sz="3600" dirty="0">
              <a:solidFill>
                <a:srgbClr val="0000FF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　　</a:t>
            </a:r>
            <a:r>
              <a:rPr lang="zh-TW" altLang="en-US" sz="3600" dirty="0">
                <a:latin typeface="芫荽" pitchFamily="2" charset="-120"/>
                <a:ea typeface="芫荽" pitchFamily="2" charset="-120"/>
                <a:cs typeface="芫荽" pitchFamily="2" charset="-120"/>
              </a:rPr>
              <a:t>進入職場八大核心軟實力</a:t>
            </a:r>
            <a:r>
              <a:rPr lang="zh-TW" altLang="en-US" sz="36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溝通、團隊合作、問題解決、創新、持續學習、倫理責任、科技應用、國際視野。</a:t>
            </a: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（三）專業職能診斷</a:t>
            </a:r>
            <a:endParaRPr lang="en-US" altLang="zh-TW" sz="3600" dirty="0">
              <a:solidFill>
                <a:srgbClr val="0000FF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　　依不同職類檢視專業能力，知道自己專業能力在哪個等級，找出與目標工作的差距。</a:t>
            </a: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985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53409C-6CB6-A27E-C9E6-A7978BB4938C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如何測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(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登入篇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279400" y="1308100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3AA1C0B-53F6-FDA7-3568-28B3F848F96B}"/>
              </a:ext>
            </a:extLst>
          </p:cNvPr>
          <p:cNvSpPr txBox="1"/>
          <p:nvPr/>
        </p:nvSpPr>
        <p:spPr>
          <a:xfrm>
            <a:off x="8575828" y="5295982"/>
            <a:ext cx="311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ucan.moe.edu.tw</a:t>
            </a:r>
            <a:endParaRPr lang="zh-TW" altLang="en-US" sz="2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11C57EF-2582-3B94-FFD7-6719B9380B39}"/>
              </a:ext>
            </a:extLst>
          </p:cNvPr>
          <p:cNvSpPr txBox="1"/>
          <p:nvPr/>
        </p:nvSpPr>
        <p:spPr>
          <a:xfrm>
            <a:off x="390618" y="1571348"/>
            <a:ext cx="79908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進入網站後右上角進行登入</a:t>
            </a:r>
            <a:endParaRPr lang="en-US" altLang="zh-TW" sz="2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　　</a:t>
            </a:r>
            <a:r>
              <a:rPr lang="zh-TW" altLang="en-US" sz="2800" dirty="0">
                <a:solidFill>
                  <a:srgbClr val="FF0000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帳號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為 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1065+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學號</a:t>
            </a:r>
            <a:endParaRPr lang="en-US" altLang="zh-TW" sz="2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　　　例如：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106541019001</a:t>
            </a:r>
          </a:p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　　</a:t>
            </a:r>
            <a:r>
              <a:rPr lang="zh-TW" altLang="en-US" sz="2800" dirty="0">
                <a:solidFill>
                  <a:srgbClr val="FF0000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密碼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為</a:t>
            </a:r>
            <a:r>
              <a:rPr lang="en-US" altLang="zh-TW" sz="2800" dirty="0" err="1">
                <a:highlight>
                  <a:srgbClr val="FFFF00"/>
                </a:highlight>
                <a:latin typeface="芫荽" pitchFamily="2" charset="-120"/>
                <a:ea typeface="芫荽" pitchFamily="2" charset="-120"/>
                <a:cs typeface="芫荽" pitchFamily="2" charset="-120"/>
              </a:rPr>
              <a:t>W</a:t>
            </a:r>
            <a:r>
              <a:rPr lang="en-US" altLang="zh-TW" sz="2800" dirty="0" err="1">
                <a:latin typeface="芫荽" pitchFamily="2" charset="-120"/>
                <a:ea typeface="芫荽" pitchFamily="2" charset="-120"/>
                <a:cs typeface="芫荽" pitchFamily="2" charset="-120"/>
              </a:rPr>
              <a:t>fu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+@+1234</a:t>
            </a:r>
          </a:p>
          <a:p>
            <a:pPr marL="720000" lvl="2"/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(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此密碼為預設密碼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W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須大寫，若有更改請用更改過後的。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  <a:p>
            <a:endParaRPr lang="en-US" altLang="zh-TW" sz="2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若忘記密碼請點選忘記密碼，進入重置畫面，有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Email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及簡訊重置，請點選</a:t>
            </a:r>
            <a:r>
              <a:rPr lang="zh-TW" altLang="en-US" sz="2800" dirty="0">
                <a:solidFill>
                  <a:srgbClr val="FF0000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簡訊重置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並輸入手機號碼。</a:t>
            </a:r>
            <a:endParaRPr lang="en-US" altLang="zh-TW" sz="2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若有更換手機號碼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,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請聯絡</a:t>
            </a:r>
            <a:r>
              <a:rPr lang="zh-TW" altLang="en-US" sz="2800" dirty="0">
                <a:highlight>
                  <a:srgbClr val="FFFF00"/>
                </a:highlight>
                <a:latin typeface="芫荽" pitchFamily="2" charset="-120"/>
                <a:ea typeface="芫荽" pitchFamily="2" charset="-120"/>
                <a:cs typeface="芫荽" pitchFamily="2" charset="-120"/>
              </a:rPr>
              <a:t>昱呈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進行人工重置。</a:t>
            </a:r>
            <a:endParaRPr lang="en-US" altLang="zh-TW" sz="2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5" name="圖片 4" descr="一張含有 樣式, 圖形, 淺粉藍, 設計 的圖片&#10;&#10;AI 產生的內容可能不正確。">
            <a:extLst>
              <a:ext uri="{FF2B5EF4-FFF2-40B4-BE49-F238E27FC236}">
                <a16:creationId xmlns:a16="http://schemas.microsoft.com/office/drawing/2014/main" id="{F0720889-D312-A85B-268A-DA9585CB1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224" y="2100957"/>
            <a:ext cx="3002640" cy="30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6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53409C-6CB6-A27E-C9E6-A7978BB4938C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如何測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(</a:t>
            </a:r>
            <a:r>
              <a:rPr lang="zh-TW" altLang="en-US" sz="54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新生版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279400" y="1308100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EDF873-5AB6-9D20-555A-909B896A960D}"/>
              </a:ext>
            </a:extLst>
          </p:cNvPr>
          <p:cNvSpPr txBox="1"/>
          <p:nvPr/>
        </p:nvSpPr>
        <p:spPr>
          <a:xfrm>
            <a:off x="390618" y="1571348"/>
            <a:ext cx="1131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新生請施測</a:t>
            </a:r>
            <a:r>
              <a:rPr lang="zh-TW" altLang="en-US" sz="2800" dirty="0">
                <a:solidFill>
                  <a:srgbClr val="FF0000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職業興趣探索</a:t>
            </a:r>
            <a:endParaRPr lang="en-US" altLang="zh-TW" sz="2800" dirty="0">
              <a:solidFill>
                <a:srgbClr val="FF0000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A34767-0E5B-6E87-E9B1-0D3921CBE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18" y="2553662"/>
            <a:ext cx="5610687" cy="323958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6A246B2-3096-34F0-3573-56D00B9F8A0E}"/>
              </a:ext>
            </a:extLst>
          </p:cNvPr>
          <p:cNvSpPr/>
          <p:nvPr/>
        </p:nvSpPr>
        <p:spPr>
          <a:xfrm>
            <a:off x="381303" y="2553661"/>
            <a:ext cx="1972945" cy="3239581"/>
          </a:xfrm>
          <a:prstGeom prst="rect">
            <a:avLst/>
          </a:prstGeom>
          <a:noFill/>
          <a:ln w="63500" cap="flat" cmpd="tri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A065C4F-D3E9-A882-ABBF-DB17CBDB0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553660"/>
            <a:ext cx="5489359" cy="3239581"/>
          </a:xfrm>
          <a:prstGeom prst="rect">
            <a:avLst/>
          </a:prstGeom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A6289907-750E-4410-84A8-43DEFC5C2813}"/>
              </a:ext>
            </a:extLst>
          </p:cNvPr>
          <p:cNvSpPr/>
          <p:nvPr/>
        </p:nvSpPr>
        <p:spPr>
          <a:xfrm>
            <a:off x="5190896" y="3763569"/>
            <a:ext cx="1810208" cy="896645"/>
          </a:xfrm>
          <a:prstGeom prst="rightArrow">
            <a:avLst/>
          </a:prstGeom>
          <a:solidFill>
            <a:srgbClr val="FFFF00"/>
          </a:solidFill>
          <a:ln w="7302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170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292100" y="1282933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53409C-6CB6-A27E-C9E6-A7978BB4938C}"/>
              </a:ext>
            </a:extLst>
          </p:cNvPr>
          <p:cNvSpPr txBox="1"/>
          <p:nvPr/>
        </p:nvSpPr>
        <p:spPr>
          <a:xfrm>
            <a:off x="-1" y="0"/>
            <a:ext cx="12192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如何測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(</a:t>
            </a:r>
            <a:r>
              <a:rPr lang="zh-TW" altLang="en-US" sz="54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國際生新生版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EDF873-5AB6-9D20-555A-909B896A960D}"/>
              </a:ext>
            </a:extLst>
          </p:cNvPr>
          <p:cNvSpPr txBox="1"/>
          <p:nvPr/>
        </p:nvSpPr>
        <p:spPr>
          <a:xfrm>
            <a:off x="390618" y="1395077"/>
            <a:ext cx="1131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一、國際生請用</a:t>
            </a:r>
            <a:r>
              <a:rPr lang="en-US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Google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瀏覽器打開網頁</a:t>
            </a:r>
            <a:endParaRPr lang="en-US" altLang="zh-TW" sz="2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二、翻譯成母國語言</a:t>
            </a:r>
            <a:endParaRPr lang="en-US" altLang="zh-TW" sz="2800" dirty="0">
              <a:solidFill>
                <a:srgbClr val="FF0000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A34767-0E5B-6E87-E9B1-0D3921CBE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18" y="2553662"/>
            <a:ext cx="5610687" cy="323958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6A246B2-3096-34F0-3573-56D00B9F8A0E}"/>
              </a:ext>
            </a:extLst>
          </p:cNvPr>
          <p:cNvSpPr/>
          <p:nvPr/>
        </p:nvSpPr>
        <p:spPr>
          <a:xfrm>
            <a:off x="381303" y="2553661"/>
            <a:ext cx="1972945" cy="3239581"/>
          </a:xfrm>
          <a:prstGeom prst="rect">
            <a:avLst/>
          </a:prstGeom>
          <a:noFill/>
          <a:ln w="63500" cap="flat" cmpd="tri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A6289907-750E-4410-84A8-43DEFC5C2813}"/>
              </a:ext>
            </a:extLst>
          </p:cNvPr>
          <p:cNvSpPr/>
          <p:nvPr/>
        </p:nvSpPr>
        <p:spPr>
          <a:xfrm>
            <a:off x="2663818" y="3831548"/>
            <a:ext cx="1810208" cy="896645"/>
          </a:xfrm>
          <a:prstGeom prst="rightArrow">
            <a:avLst/>
          </a:prstGeom>
          <a:solidFill>
            <a:srgbClr val="FFFF00"/>
          </a:solidFill>
          <a:ln w="7302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5211206-57C1-42D8-A391-28607CF11B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279" y="2377759"/>
            <a:ext cx="7045368" cy="36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4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279400" y="1308100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EDF873-5AB6-9D20-555A-909B896A960D}"/>
              </a:ext>
            </a:extLst>
          </p:cNvPr>
          <p:cNvSpPr txBox="1"/>
          <p:nvPr/>
        </p:nvSpPr>
        <p:spPr>
          <a:xfrm>
            <a:off x="279400" y="1436849"/>
            <a:ext cx="1160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施測完成後會出現診斷結果 即此次施測完成　即可登出</a:t>
            </a:r>
            <a:endParaRPr lang="en-US" altLang="zh-TW" sz="2800" dirty="0">
              <a:solidFill>
                <a:srgbClr val="FF0000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49639AD-0FDF-3EBC-1264-490DD9068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134" y="1993858"/>
            <a:ext cx="8121732" cy="449543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AB035F8-4231-E60D-78F5-122066768809}"/>
              </a:ext>
            </a:extLst>
          </p:cNvPr>
          <p:cNvSpPr txBox="1"/>
          <p:nvPr/>
        </p:nvSpPr>
        <p:spPr>
          <a:xfrm>
            <a:off x="-1" y="0"/>
            <a:ext cx="12192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如何測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(</a:t>
            </a:r>
            <a:r>
              <a:rPr lang="zh-TW" altLang="en-US" sz="54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本國生新生版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973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53409C-6CB6-A27E-C9E6-A7978BB4938C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54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UCAN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如何測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(</a:t>
            </a:r>
            <a:r>
              <a:rPr lang="zh-TW" altLang="en-US" sz="5400" dirty="0">
                <a:solidFill>
                  <a:srgbClr val="0000FF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畢業生版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)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BA7361-E64A-22BA-4DC4-AFB4C685DF17}"/>
              </a:ext>
            </a:extLst>
          </p:cNvPr>
          <p:cNvSpPr txBox="1"/>
          <p:nvPr/>
        </p:nvSpPr>
        <p:spPr>
          <a:xfrm>
            <a:off x="279400" y="1308100"/>
            <a:ext cx="11607800" cy="5308600"/>
          </a:xfrm>
          <a:custGeom>
            <a:avLst/>
            <a:gdLst>
              <a:gd name="connsiteX0" fmla="*/ 0 w 11607800"/>
              <a:gd name="connsiteY0" fmla="*/ 0 h 5308600"/>
              <a:gd name="connsiteX1" fmla="*/ 812546 w 11607800"/>
              <a:gd name="connsiteY1" fmla="*/ 0 h 5308600"/>
              <a:gd name="connsiteX2" fmla="*/ 1625092 w 11607800"/>
              <a:gd name="connsiteY2" fmla="*/ 0 h 5308600"/>
              <a:gd name="connsiteX3" fmla="*/ 2321560 w 11607800"/>
              <a:gd name="connsiteY3" fmla="*/ 0 h 5308600"/>
              <a:gd name="connsiteX4" fmla="*/ 2669794 w 11607800"/>
              <a:gd name="connsiteY4" fmla="*/ 0 h 5308600"/>
              <a:gd name="connsiteX5" fmla="*/ 3366262 w 11607800"/>
              <a:gd name="connsiteY5" fmla="*/ 0 h 5308600"/>
              <a:gd name="connsiteX6" fmla="*/ 3598418 w 11607800"/>
              <a:gd name="connsiteY6" fmla="*/ 0 h 5308600"/>
              <a:gd name="connsiteX7" fmla="*/ 3830574 w 11607800"/>
              <a:gd name="connsiteY7" fmla="*/ 0 h 5308600"/>
              <a:gd name="connsiteX8" fmla="*/ 4178808 w 11607800"/>
              <a:gd name="connsiteY8" fmla="*/ 0 h 5308600"/>
              <a:gd name="connsiteX9" fmla="*/ 4875276 w 11607800"/>
              <a:gd name="connsiteY9" fmla="*/ 0 h 5308600"/>
              <a:gd name="connsiteX10" fmla="*/ 5455666 w 11607800"/>
              <a:gd name="connsiteY10" fmla="*/ 0 h 5308600"/>
              <a:gd name="connsiteX11" fmla="*/ 5803900 w 11607800"/>
              <a:gd name="connsiteY11" fmla="*/ 0 h 5308600"/>
              <a:gd name="connsiteX12" fmla="*/ 6616446 w 11607800"/>
              <a:gd name="connsiteY12" fmla="*/ 0 h 5308600"/>
              <a:gd name="connsiteX13" fmla="*/ 6848602 w 11607800"/>
              <a:gd name="connsiteY13" fmla="*/ 0 h 5308600"/>
              <a:gd name="connsiteX14" fmla="*/ 7428992 w 11607800"/>
              <a:gd name="connsiteY14" fmla="*/ 0 h 5308600"/>
              <a:gd name="connsiteX15" fmla="*/ 8125460 w 11607800"/>
              <a:gd name="connsiteY15" fmla="*/ 0 h 5308600"/>
              <a:gd name="connsiteX16" fmla="*/ 8357616 w 11607800"/>
              <a:gd name="connsiteY16" fmla="*/ 0 h 5308600"/>
              <a:gd name="connsiteX17" fmla="*/ 8705850 w 11607800"/>
              <a:gd name="connsiteY17" fmla="*/ 0 h 5308600"/>
              <a:gd name="connsiteX18" fmla="*/ 9170162 w 11607800"/>
              <a:gd name="connsiteY18" fmla="*/ 0 h 5308600"/>
              <a:gd name="connsiteX19" fmla="*/ 9866630 w 11607800"/>
              <a:gd name="connsiteY19" fmla="*/ 0 h 5308600"/>
              <a:gd name="connsiteX20" fmla="*/ 10098786 w 11607800"/>
              <a:gd name="connsiteY20" fmla="*/ 0 h 5308600"/>
              <a:gd name="connsiteX21" fmla="*/ 10447020 w 11607800"/>
              <a:gd name="connsiteY21" fmla="*/ 0 h 5308600"/>
              <a:gd name="connsiteX22" fmla="*/ 10911332 w 11607800"/>
              <a:gd name="connsiteY22" fmla="*/ 0 h 5308600"/>
              <a:gd name="connsiteX23" fmla="*/ 11607800 w 11607800"/>
              <a:gd name="connsiteY23" fmla="*/ 0 h 5308600"/>
              <a:gd name="connsiteX24" fmla="*/ 11607800 w 11607800"/>
              <a:gd name="connsiteY24" fmla="*/ 589844 h 5308600"/>
              <a:gd name="connsiteX25" fmla="*/ 11607800 w 11607800"/>
              <a:gd name="connsiteY25" fmla="*/ 1179689 h 5308600"/>
              <a:gd name="connsiteX26" fmla="*/ 11607800 w 11607800"/>
              <a:gd name="connsiteY26" fmla="*/ 1822619 h 5308600"/>
              <a:gd name="connsiteX27" fmla="*/ 11607800 w 11607800"/>
              <a:gd name="connsiteY27" fmla="*/ 2412464 h 5308600"/>
              <a:gd name="connsiteX28" fmla="*/ 11607800 w 11607800"/>
              <a:gd name="connsiteY28" fmla="*/ 3002308 h 5308600"/>
              <a:gd name="connsiteX29" fmla="*/ 11607800 w 11607800"/>
              <a:gd name="connsiteY29" fmla="*/ 3432895 h 5308600"/>
              <a:gd name="connsiteX30" fmla="*/ 11607800 w 11607800"/>
              <a:gd name="connsiteY30" fmla="*/ 3863481 h 5308600"/>
              <a:gd name="connsiteX31" fmla="*/ 11607800 w 11607800"/>
              <a:gd name="connsiteY31" fmla="*/ 4559498 h 5308600"/>
              <a:gd name="connsiteX32" fmla="*/ 11607800 w 11607800"/>
              <a:gd name="connsiteY32" fmla="*/ 5308600 h 5308600"/>
              <a:gd name="connsiteX33" fmla="*/ 10795254 w 11607800"/>
              <a:gd name="connsiteY33" fmla="*/ 5308600 h 5308600"/>
              <a:gd name="connsiteX34" fmla="*/ 10214864 w 11607800"/>
              <a:gd name="connsiteY34" fmla="*/ 5308600 h 5308600"/>
              <a:gd name="connsiteX35" fmla="*/ 9982708 w 11607800"/>
              <a:gd name="connsiteY35" fmla="*/ 5308600 h 5308600"/>
              <a:gd name="connsiteX36" fmla="*/ 9286240 w 11607800"/>
              <a:gd name="connsiteY36" fmla="*/ 5308600 h 5308600"/>
              <a:gd name="connsiteX37" fmla="*/ 8473694 w 11607800"/>
              <a:gd name="connsiteY37" fmla="*/ 5308600 h 5308600"/>
              <a:gd name="connsiteX38" fmla="*/ 7777226 w 11607800"/>
              <a:gd name="connsiteY38" fmla="*/ 5308600 h 5308600"/>
              <a:gd name="connsiteX39" fmla="*/ 6964680 w 11607800"/>
              <a:gd name="connsiteY39" fmla="*/ 5308600 h 5308600"/>
              <a:gd name="connsiteX40" fmla="*/ 6152134 w 11607800"/>
              <a:gd name="connsiteY40" fmla="*/ 5308600 h 5308600"/>
              <a:gd name="connsiteX41" fmla="*/ 5339588 w 11607800"/>
              <a:gd name="connsiteY41" fmla="*/ 5308600 h 5308600"/>
              <a:gd name="connsiteX42" fmla="*/ 4991354 w 11607800"/>
              <a:gd name="connsiteY42" fmla="*/ 5308600 h 5308600"/>
              <a:gd name="connsiteX43" fmla="*/ 4759198 w 11607800"/>
              <a:gd name="connsiteY43" fmla="*/ 5308600 h 5308600"/>
              <a:gd name="connsiteX44" fmla="*/ 4410964 w 11607800"/>
              <a:gd name="connsiteY44" fmla="*/ 5308600 h 5308600"/>
              <a:gd name="connsiteX45" fmla="*/ 3946652 w 11607800"/>
              <a:gd name="connsiteY45" fmla="*/ 5308600 h 5308600"/>
              <a:gd name="connsiteX46" fmla="*/ 3482340 w 11607800"/>
              <a:gd name="connsiteY46" fmla="*/ 5308600 h 5308600"/>
              <a:gd name="connsiteX47" fmla="*/ 2669794 w 11607800"/>
              <a:gd name="connsiteY47" fmla="*/ 5308600 h 5308600"/>
              <a:gd name="connsiteX48" fmla="*/ 2437638 w 11607800"/>
              <a:gd name="connsiteY48" fmla="*/ 5308600 h 5308600"/>
              <a:gd name="connsiteX49" fmla="*/ 1741170 w 11607800"/>
              <a:gd name="connsiteY49" fmla="*/ 5308600 h 5308600"/>
              <a:gd name="connsiteX50" fmla="*/ 1392936 w 11607800"/>
              <a:gd name="connsiteY50" fmla="*/ 5308600 h 5308600"/>
              <a:gd name="connsiteX51" fmla="*/ 696468 w 11607800"/>
              <a:gd name="connsiteY51" fmla="*/ 5308600 h 5308600"/>
              <a:gd name="connsiteX52" fmla="*/ 0 w 11607800"/>
              <a:gd name="connsiteY52" fmla="*/ 5308600 h 5308600"/>
              <a:gd name="connsiteX53" fmla="*/ 0 w 11607800"/>
              <a:gd name="connsiteY53" fmla="*/ 4878014 h 5308600"/>
              <a:gd name="connsiteX54" fmla="*/ 0 w 11607800"/>
              <a:gd name="connsiteY54" fmla="*/ 4447427 h 5308600"/>
              <a:gd name="connsiteX55" fmla="*/ 0 w 11607800"/>
              <a:gd name="connsiteY55" fmla="*/ 4016841 h 5308600"/>
              <a:gd name="connsiteX56" fmla="*/ 0 w 11607800"/>
              <a:gd name="connsiteY56" fmla="*/ 3533168 h 5308600"/>
              <a:gd name="connsiteX57" fmla="*/ 0 w 11607800"/>
              <a:gd name="connsiteY57" fmla="*/ 2837152 h 5308600"/>
              <a:gd name="connsiteX58" fmla="*/ 0 w 11607800"/>
              <a:gd name="connsiteY58" fmla="*/ 2194221 h 5308600"/>
              <a:gd name="connsiteX59" fmla="*/ 0 w 11607800"/>
              <a:gd name="connsiteY59" fmla="*/ 1498205 h 5308600"/>
              <a:gd name="connsiteX60" fmla="*/ 0 w 11607800"/>
              <a:gd name="connsiteY60" fmla="*/ 802188 h 5308600"/>
              <a:gd name="connsiteX61" fmla="*/ 0 w 11607800"/>
              <a:gd name="connsiteY61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07800" h="5308600" extrusionOk="0">
                <a:moveTo>
                  <a:pt x="0" y="0"/>
                </a:moveTo>
                <a:cubicBezTo>
                  <a:pt x="242673" y="-65068"/>
                  <a:pt x="474416" y="39454"/>
                  <a:pt x="812546" y="0"/>
                </a:cubicBezTo>
                <a:cubicBezTo>
                  <a:pt x="1150676" y="-39454"/>
                  <a:pt x="1229213" y="71067"/>
                  <a:pt x="1625092" y="0"/>
                </a:cubicBezTo>
                <a:cubicBezTo>
                  <a:pt x="2020971" y="-71067"/>
                  <a:pt x="2108486" y="19129"/>
                  <a:pt x="2321560" y="0"/>
                </a:cubicBezTo>
                <a:cubicBezTo>
                  <a:pt x="2534634" y="-19129"/>
                  <a:pt x="2506769" y="799"/>
                  <a:pt x="2669794" y="0"/>
                </a:cubicBezTo>
                <a:cubicBezTo>
                  <a:pt x="2832819" y="-799"/>
                  <a:pt x="3159471" y="28997"/>
                  <a:pt x="3366262" y="0"/>
                </a:cubicBezTo>
                <a:cubicBezTo>
                  <a:pt x="3573053" y="-28997"/>
                  <a:pt x="3506686" y="3687"/>
                  <a:pt x="3598418" y="0"/>
                </a:cubicBezTo>
                <a:cubicBezTo>
                  <a:pt x="3690150" y="-3687"/>
                  <a:pt x="3714697" y="17481"/>
                  <a:pt x="3830574" y="0"/>
                </a:cubicBezTo>
                <a:cubicBezTo>
                  <a:pt x="3946451" y="-17481"/>
                  <a:pt x="4020344" y="31771"/>
                  <a:pt x="4178808" y="0"/>
                </a:cubicBezTo>
                <a:cubicBezTo>
                  <a:pt x="4337272" y="-31771"/>
                  <a:pt x="4644416" y="70757"/>
                  <a:pt x="4875276" y="0"/>
                </a:cubicBezTo>
                <a:cubicBezTo>
                  <a:pt x="5106136" y="-70757"/>
                  <a:pt x="5285229" y="48943"/>
                  <a:pt x="5455666" y="0"/>
                </a:cubicBezTo>
                <a:cubicBezTo>
                  <a:pt x="5626103" y="-48943"/>
                  <a:pt x="5666287" y="31479"/>
                  <a:pt x="5803900" y="0"/>
                </a:cubicBezTo>
                <a:cubicBezTo>
                  <a:pt x="5941513" y="-31479"/>
                  <a:pt x="6414579" y="33553"/>
                  <a:pt x="6616446" y="0"/>
                </a:cubicBezTo>
                <a:cubicBezTo>
                  <a:pt x="6818313" y="-33553"/>
                  <a:pt x="6747634" y="26825"/>
                  <a:pt x="6848602" y="0"/>
                </a:cubicBezTo>
                <a:cubicBezTo>
                  <a:pt x="6949570" y="-26825"/>
                  <a:pt x="7262461" y="33225"/>
                  <a:pt x="7428992" y="0"/>
                </a:cubicBezTo>
                <a:cubicBezTo>
                  <a:pt x="7595523" y="-33225"/>
                  <a:pt x="7829535" y="46545"/>
                  <a:pt x="8125460" y="0"/>
                </a:cubicBezTo>
                <a:cubicBezTo>
                  <a:pt x="8421385" y="-46545"/>
                  <a:pt x="8281168" y="11853"/>
                  <a:pt x="8357616" y="0"/>
                </a:cubicBezTo>
                <a:cubicBezTo>
                  <a:pt x="8434064" y="-11853"/>
                  <a:pt x="8621045" y="7701"/>
                  <a:pt x="8705850" y="0"/>
                </a:cubicBezTo>
                <a:cubicBezTo>
                  <a:pt x="8790655" y="-7701"/>
                  <a:pt x="9041252" y="21998"/>
                  <a:pt x="9170162" y="0"/>
                </a:cubicBezTo>
                <a:cubicBezTo>
                  <a:pt x="9299072" y="-21998"/>
                  <a:pt x="9688358" y="28977"/>
                  <a:pt x="9866630" y="0"/>
                </a:cubicBezTo>
                <a:cubicBezTo>
                  <a:pt x="10044902" y="-28977"/>
                  <a:pt x="9996064" y="5594"/>
                  <a:pt x="10098786" y="0"/>
                </a:cubicBezTo>
                <a:cubicBezTo>
                  <a:pt x="10201508" y="-5594"/>
                  <a:pt x="10370162" y="33181"/>
                  <a:pt x="10447020" y="0"/>
                </a:cubicBezTo>
                <a:cubicBezTo>
                  <a:pt x="10523878" y="-33181"/>
                  <a:pt x="10685378" y="8050"/>
                  <a:pt x="10911332" y="0"/>
                </a:cubicBezTo>
                <a:cubicBezTo>
                  <a:pt x="11137286" y="-8050"/>
                  <a:pt x="11443824" y="2106"/>
                  <a:pt x="11607800" y="0"/>
                </a:cubicBezTo>
                <a:cubicBezTo>
                  <a:pt x="11615544" y="148768"/>
                  <a:pt x="11600421" y="456731"/>
                  <a:pt x="11607800" y="589844"/>
                </a:cubicBezTo>
                <a:cubicBezTo>
                  <a:pt x="11615179" y="722957"/>
                  <a:pt x="11562783" y="1016086"/>
                  <a:pt x="11607800" y="1179689"/>
                </a:cubicBezTo>
                <a:cubicBezTo>
                  <a:pt x="11652817" y="1343293"/>
                  <a:pt x="11591212" y="1688406"/>
                  <a:pt x="11607800" y="1822619"/>
                </a:cubicBezTo>
                <a:cubicBezTo>
                  <a:pt x="11624388" y="1956832"/>
                  <a:pt x="11605749" y="2168413"/>
                  <a:pt x="11607800" y="2412464"/>
                </a:cubicBezTo>
                <a:cubicBezTo>
                  <a:pt x="11609851" y="2656515"/>
                  <a:pt x="11567715" y="2808045"/>
                  <a:pt x="11607800" y="3002308"/>
                </a:cubicBezTo>
                <a:cubicBezTo>
                  <a:pt x="11647885" y="3196571"/>
                  <a:pt x="11589251" y="3280725"/>
                  <a:pt x="11607800" y="3432895"/>
                </a:cubicBezTo>
                <a:cubicBezTo>
                  <a:pt x="11626349" y="3585065"/>
                  <a:pt x="11564824" y="3729913"/>
                  <a:pt x="11607800" y="3863481"/>
                </a:cubicBezTo>
                <a:cubicBezTo>
                  <a:pt x="11650776" y="3997049"/>
                  <a:pt x="11530469" y="4384275"/>
                  <a:pt x="11607800" y="4559498"/>
                </a:cubicBezTo>
                <a:cubicBezTo>
                  <a:pt x="11685131" y="4734721"/>
                  <a:pt x="11553117" y="5143702"/>
                  <a:pt x="11607800" y="5308600"/>
                </a:cubicBezTo>
                <a:cubicBezTo>
                  <a:pt x="11263236" y="5331531"/>
                  <a:pt x="10964078" y="5250122"/>
                  <a:pt x="10795254" y="5308600"/>
                </a:cubicBezTo>
                <a:cubicBezTo>
                  <a:pt x="10626430" y="5367078"/>
                  <a:pt x="10349241" y="5250472"/>
                  <a:pt x="10214864" y="5308600"/>
                </a:cubicBezTo>
                <a:cubicBezTo>
                  <a:pt x="10080487" y="5366728"/>
                  <a:pt x="10092860" y="5303217"/>
                  <a:pt x="9982708" y="5308600"/>
                </a:cubicBezTo>
                <a:cubicBezTo>
                  <a:pt x="9872556" y="5313983"/>
                  <a:pt x="9467710" y="5277452"/>
                  <a:pt x="9286240" y="5308600"/>
                </a:cubicBezTo>
                <a:cubicBezTo>
                  <a:pt x="9104770" y="5339748"/>
                  <a:pt x="8873931" y="5256831"/>
                  <a:pt x="8473694" y="5308600"/>
                </a:cubicBezTo>
                <a:cubicBezTo>
                  <a:pt x="8073457" y="5360369"/>
                  <a:pt x="8123648" y="5275040"/>
                  <a:pt x="7777226" y="5308600"/>
                </a:cubicBezTo>
                <a:cubicBezTo>
                  <a:pt x="7430804" y="5342160"/>
                  <a:pt x="7269998" y="5265799"/>
                  <a:pt x="6964680" y="5308600"/>
                </a:cubicBezTo>
                <a:cubicBezTo>
                  <a:pt x="6659362" y="5351401"/>
                  <a:pt x="6470389" y="5285026"/>
                  <a:pt x="6152134" y="5308600"/>
                </a:cubicBezTo>
                <a:cubicBezTo>
                  <a:pt x="5833879" y="5332174"/>
                  <a:pt x="5513752" y="5234265"/>
                  <a:pt x="5339588" y="5308600"/>
                </a:cubicBezTo>
                <a:cubicBezTo>
                  <a:pt x="5165424" y="5382935"/>
                  <a:pt x="5090180" y="5300129"/>
                  <a:pt x="4991354" y="5308600"/>
                </a:cubicBezTo>
                <a:cubicBezTo>
                  <a:pt x="4892528" y="5317071"/>
                  <a:pt x="4871823" y="5304682"/>
                  <a:pt x="4759198" y="5308600"/>
                </a:cubicBezTo>
                <a:cubicBezTo>
                  <a:pt x="4646573" y="5312518"/>
                  <a:pt x="4580341" y="5276550"/>
                  <a:pt x="4410964" y="5308600"/>
                </a:cubicBezTo>
                <a:cubicBezTo>
                  <a:pt x="4241587" y="5340650"/>
                  <a:pt x="4130196" y="5294823"/>
                  <a:pt x="3946652" y="5308600"/>
                </a:cubicBezTo>
                <a:cubicBezTo>
                  <a:pt x="3763108" y="5322377"/>
                  <a:pt x="3701185" y="5284841"/>
                  <a:pt x="3482340" y="5308600"/>
                </a:cubicBezTo>
                <a:cubicBezTo>
                  <a:pt x="3263495" y="5332359"/>
                  <a:pt x="2847483" y="5299265"/>
                  <a:pt x="2669794" y="5308600"/>
                </a:cubicBezTo>
                <a:cubicBezTo>
                  <a:pt x="2492105" y="5317935"/>
                  <a:pt x="2510836" y="5293044"/>
                  <a:pt x="2437638" y="5308600"/>
                </a:cubicBezTo>
                <a:cubicBezTo>
                  <a:pt x="2364440" y="5324156"/>
                  <a:pt x="2043292" y="5292861"/>
                  <a:pt x="1741170" y="5308600"/>
                </a:cubicBezTo>
                <a:cubicBezTo>
                  <a:pt x="1439048" y="5324339"/>
                  <a:pt x="1562557" y="5275142"/>
                  <a:pt x="1392936" y="5308600"/>
                </a:cubicBezTo>
                <a:cubicBezTo>
                  <a:pt x="1223315" y="5342058"/>
                  <a:pt x="949191" y="5230858"/>
                  <a:pt x="696468" y="5308600"/>
                </a:cubicBezTo>
                <a:cubicBezTo>
                  <a:pt x="443745" y="5386342"/>
                  <a:pt x="165580" y="5292674"/>
                  <a:pt x="0" y="5308600"/>
                </a:cubicBezTo>
                <a:cubicBezTo>
                  <a:pt x="-884" y="5194511"/>
                  <a:pt x="18473" y="5042451"/>
                  <a:pt x="0" y="4878014"/>
                </a:cubicBezTo>
                <a:cubicBezTo>
                  <a:pt x="-18473" y="4713577"/>
                  <a:pt x="42844" y="4619517"/>
                  <a:pt x="0" y="4447427"/>
                </a:cubicBezTo>
                <a:cubicBezTo>
                  <a:pt x="-42844" y="4275337"/>
                  <a:pt x="30142" y="4199105"/>
                  <a:pt x="0" y="4016841"/>
                </a:cubicBezTo>
                <a:cubicBezTo>
                  <a:pt x="-30142" y="3834577"/>
                  <a:pt x="9450" y="3720059"/>
                  <a:pt x="0" y="3533168"/>
                </a:cubicBezTo>
                <a:cubicBezTo>
                  <a:pt x="-9450" y="3346277"/>
                  <a:pt x="18903" y="3053531"/>
                  <a:pt x="0" y="2837152"/>
                </a:cubicBezTo>
                <a:cubicBezTo>
                  <a:pt x="-18903" y="2620773"/>
                  <a:pt x="62243" y="2384715"/>
                  <a:pt x="0" y="2194221"/>
                </a:cubicBezTo>
                <a:cubicBezTo>
                  <a:pt x="-62243" y="2003727"/>
                  <a:pt x="45606" y="1767501"/>
                  <a:pt x="0" y="1498205"/>
                </a:cubicBezTo>
                <a:cubicBezTo>
                  <a:pt x="-45606" y="1228909"/>
                  <a:pt x="25168" y="985073"/>
                  <a:pt x="0" y="802188"/>
                </a:cubicBezTo>
                <a:cubicBezTo>
                  <a:pt x="-25168" y="619303"/>
                  <a:pt x="77898" y="1943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EB30C8E-99FE-A19A-58D8-0B69E59A56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18" y="2553662"/>
            <a:ext cx="5610687" cy="323958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22B1CB8-F8A7-133F-4097-805B07E003BF}"/>
              </a:ext>
            </a:extLst>
          </p:cNvPr>
          <p:cNvSpPr/>
          <p:nvPr/>
        </p:nvSpPr>
        <p:spPr>
          <a:xfrm>
            <a:off x="2436245" y="2553661"/>
            <a:ext cx="3423781" cy="3239581"/>
          </a:xfrm>
          <a:prstGeom prst="rect">
            <a:avLst/>
          </a:prstGeom>
          <a:noFill/>
          <a:ln w="635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92CEDEE-DFA5-52D0-C902-133F97D4984E}"/>
              </a:ext>
            </a:extLst>
          </p:cNvPr>
          <p:cNvSpPr txBox="1"/>
          <p:nvPr/>
        </p:nvSpPr>
        <p:spPr>
          <a:xfrm>
            <a:off x="390618" y="1571348"/>
            <a:ext cx="1131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畢業生請施測</a:t>
            </a:r>
            <a:r>
              <a:rPr lang="zh-TW" altLang="en-US" sz="2800" dirty="0">
                <a:solidFill>
                  <a:srgbClr val="FF0000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職場共通職能診斷</a:t>
            </a:r>
            <a:r>
              <a:rPr lang="zh-TW" altLang="en-US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及</a:t>
            </a:r>
            <a:r>
              <a:rPr lang="zh-TW" altLang="en-US" sz="2800" dirty="0">
                <a:solidFill>
                  <a:srgbClr val="FF0000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專業職能診斷</a:t>
            </a:r>
            <a:endParaRPr lang="en-US" altLang="zh-TW" sz="2800" dirty="0">
              <a:solidFill>
                <a:srgbClr val="FF0000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FD5F6420-48FA-03D2-E776-0A2743AB2F7A}"/>
              </a:ext>
            </a:extLst>
          </p:cNvPr>
          <p:cNvSpPr/>
          <p:nvPr/>
        </p:nvSpPr>
        <p:spPr>
          <a:xfrm>
            <a:off x="5096201" y="3712536"/>
            <a:ext cx="1810208" cy="896645"/>
          </a:xfrm>
          <a:prstGeom prst="rightArrow">
            <a:avLst/>
          </a:prstGeom>
          <a:solidFill>
            <a:srgbClr val="FFFF00"/>
          </a:solidFill>
          <a:ln w="7302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3473763-FE15-4D80-93E3-C060218EF3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31"/>
          <a:stretch/>
        </p:blipFill>
        <p:spPr>
          <a:xfrm>
            <a:off x="6929307" y="2533475"/>
            <a:ext cx="4872076" cy="32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415</Words>
  <Application>Microsoft Office PowerPoint</Application>
  <PresentationFormat>寬螢幕</PresentationFormat>
  <Paragraphs>41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Calibri Light</vt:lpstr>
      <vt:lpstr>Arial</vt:lpstr>
      <vt:lpstr>Calibri</vt:lpstr>
      <vt:lpstr>芫荽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管 管</dc:creator>
  <cp:lastModifiedBy>管 管</cp:lastModifiedBy>
  <cp:revision>14</cp:revision>
  <dcterms:created xsi:type="dcterms:W3CDTF">2025-08-08T04:50:19Z</dcterms:created>
  <dcterms:modified xsi:type="dcterms:W3CDTF">2025-10-01T07:29:06Z</dcterms:modified>
</cp:coreProperties>
</file>