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216B90-4F54-10A0-F17B-7BD9951F7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32B0420-F62A-7B4B-0FDC-051F9A5C8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B933EB-3D02-2812-7B80-EFDF60D5E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B9F244-67ED-AF01-2769-181F869F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815792-5665-51E4-E256-EE46AA50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86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8D7044-29F1-1BC6-3D2D-5FA26F6D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20B346D-613C-0214-AA0E-F0D277475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B3EA86-599B-9772-19B9-592BCB76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14FED-F1A8-3021-FCED-C79C5F8A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5A88D7-6052-F791-93F9-1FE891990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18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17863AC-37FD-B8A5-CFB5-CB7E6CA9F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7B84D44-4B72-BE0A-6E14-899A32236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2A562A-A36E-1651-B576-E32BE202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7179B2-8289-D881-7072-B8DB0462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44E981-E129-EB19-AF6C-EBF406BB5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63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C1D389-20BD-1200-F6C9-B5DA36F3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24821C-E277-1B4B-0D30-660A5F693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001E10-4868-67A6-CDA7-21A1CC173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341FC7-4812-B0E7-B26D-562A0A0D2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198C5F-1BA8-E23D-E7FC-37827647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86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182596-914F-E2AD-E1FD-A25C1938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F63ECFE-B6F1-5E98-29CC-68B3B23BD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02F013A-CFE9-A816-A7CC-F93276BF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BA4F09-87C8-BA48-7A5C-41D978C6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330A07-7845-08CB-149C-F2965365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97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3D371C-75A0-A879-920E-0BF1F660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95F6B0-91D2-9D3D-99A7-CB5FA3B61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D18623-0E56-1B3F-99FD-784C2C2F8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CF3C15E-B3FE-636A-5ABE-71E3E40DA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123A925-A3BD-ED51-972F-550857EE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E7010A-15D7-4CF4-18CB-739D4D11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33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B14DC7-3B52-9803-3D19-1309E10BB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365D3A1-844F-5D75-112A-441737615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502EA42-2CEA-ADC8-16BC-AE4C63DD3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5D62538-2E38-F1B1-CCF5-DD26A589A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9DE9427-642D-6DB1-9F7A-A0B19906F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A29F3ED-C2DA-69EE-261C-1A75CCB5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8675704-EBBD-7ACC-9210-92B90816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FC759C3-3932-CD40-C007-80B72BDF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66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70A250-8AE2-5961-91EF-5DEC49B8C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FA8E65A-60DD-672C-C347-0BF6B347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B4ABD5B-39F9-F314-EE75-8E72797C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6243229-0640-40F6-AF09-3205460E5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216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D5031CD-264B-3359-18E2-6ED1226FB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104C0C5-385C-652D-063E-F4CC242C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9766151-AB5C-FF6C-6599-16CCC47D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501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563D1D-E687-82BE-53B9-8590945A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846399-9F97-55C3-DFF7-BE1C203EA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7723F6-8E6A-F4C5-8EE0-D522DBA11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6B310DB-56DD-C5B4-0C96-C6A9905FF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0CE82D-5A3D-281A-BE13-C0530606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A56F70A-C9B9-6D62-C9E0-07758A01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18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BB05FE-2EB8-CAEC-E0E7-B034E8551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125A5A4-5C03-18A9-0600-C6ACDC535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C7F4F50-11B2-7F15-0825-B5104328F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B55B3E4-E2C9-E94B-61C0-8CC4BD49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B825CD1-C0F4-7990-1336-63DA5321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658AC2A-7CE6-DD9C-01AC-BC315C7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02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2DD73BD-E089-E987-9238-041DFE486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28C1EB4-95D8-875D-8B20-16AC68935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D82330-F32C-AAC9-4517-74860A43D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CB0BF3-DEE2-4AE7-AF1A-74122CC66EC7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71B807-A93F-4C99-44EE-08CCB6CE7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F916AE-3527-3682-EC66-763D0ECB6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D8958F-ED54-42F6-BFA6-DAFD2A428C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71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41805A47-78FF-5382-86EE-AE8D10B60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8031"/>
            <a:ext cx="2333951" cy="3143689"/>
          </a:xfrm>
          <a:prstGeom prst="rect">
            <a:avLst/>
          </a:prstGeom>
        </p:spPr>
      </p:pic>
      <p:sp>
        <p:nvSpPr>
          <p:cNvPr id="6" name="箭號: 向下 5">
            <a:extLst>
              <a:ext uri="{FF2B5EF4-FFF2-40B4-BE49-F238E27FC236}">
                <a16:creationId xmlns:a16="http://schemas.microsoft.com/office/drawing/2014/main" id="{58F85C8D-8142-DC9C-538F-876C81B2DE28}"/>
              </a:ext>
            </a:extLst>
          </p:cNvPr>
          <p:cNvSpPr/>
          <p:nvPr/>
        </p:nvSpPr>
        <p:spPr>
          <a:xfrm>
            <a:off x="1328467" y="1386376"/>
            <a:ext cx="414068" cy="3010619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7D7ED33-0909-F111-712A-9818ECC98E1A}"/>
              </a:ext>
            </a:extLst>
          </p:cNvPr>
          <p:cNvSpPr txBox="1"/>
          <p:nvPr/>
        </p:nvSpPr>
        <p:spPr>
          <a:xfrm>
            <a:off x="178953" y="671551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點擊忘記帳號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密碼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A5BB41A8-AFA5-581D-25B3-5119761A3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416" y="1708031"/>
            <a:ext cx="6935168" cy="358190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784B0E90-FFDC-B610-5FA0-38FB097CD511}"/>
              </a:ext>
            </a:extLst>
          </p:cNvPr>
          <p:cNvSpPr txBox="1"/>
          <p:nvPr/>
        </p:nvSpPr>
        <p:spPr>
          <a:xfrm>
            <a:off x="4000455" y="671551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寄送方式請學生選擇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簡訊寄送並送出</a:t>
            </a:r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E334E2A5-D7D2-2FCE-7EE0-3967DA4F46B8}"/>
              </a:ext>
            </a:extLst>
          </p:cNvPr>
          <p:cNvSpPr/>
          <p:nvPr/>
        </p:nvSpPr>
        <p:spPr>
          <a:xfrm>
            <a:off x="4502988" y="1386376"/>
            <a:ext cx="414068" cy="2340235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83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D0ECF1C-0AA8-D121-64E3-4B3370757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2" y="2789237"/>
            <a:ext cx="5142857" cy="1361905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67D7ED33-0909-F111-712A-9818ECC98E1A}"/>
              </a:ext>
            </a:extLst>
          </p:cNvPr>
          <p:cNvSpPr txBox="1"/>
          <p:nvPr/>
        </p:nvSpPr>
        <p:spPr>
          <a:xfrm>
            <a:off x="178953" y="671551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輸入驗證碼後修改新密碼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84B0E90-FFDC-B610-5FA0-38FB097CD511}"/>
              </a:ext>
            </a:extLst>
          </p:cNvPr>
          <p:cNvSpPr txBox="1"/>
          <p:nvPr/>
        </p:nvSpPr>
        <p:spPr>
          <a:xfrm>
            <a:off x="4000455" y="671551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系統會要求資料修改及確認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箭號: 向下 5">
            <a:extLst>
              <a:ext uri="{FF2B5EF4-FFF2-40B4-BE49-F238E27FC236}">
                <a16:creationId xmlns:a16="http://schemas.microsoft.com/office/drawing/2014/main" id="{58F85C8D-8142-DC9C-538F-876C81B2DE28}"/>
              </a:ext>
            </a:extLst>
          </p:cNvPr>
          <p:cNvSpPr/>
          <p:nvPr/>
        </p:nvSpPr>
        <p:spPr>
          <a:xfrm>
            <a:off x="1242212" y="1182400"/>
            <a:ext cx="414068" cy="1814024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35B9852F-2837-4CD2-1871-A02C54D43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834" y="1242204"/>
            <a:ext cx="2526666" cy="5615796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C934076A-084D-2002-8F90-9A7B4515B5CD}"/>
              </a:ext>
            </a:extLst>
          </p:cNvPr>
          <p:cNvSpPr txBox="1"/>
          <p:nvPr/>
        </p:nvSpPr>
        <p:spPr>
          <a:xfrm>
            <a:off x="7879979" y="671551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修改完成後請以新密碼登入</a:t>
            </a:r>
            <a:endParaRPr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39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寬螢幕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Aptos</vt:lpstr>
      <vt:lpstr>Aptos Display</vt:lpstr>
      <vt:lpstr>Arial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吳 昱呈</dc:creator>
  <cp:lastModifiedBy>吳 昱呈</cp:lastModifiedBy>
  <cp:revision>1</cp:revision>
  <dcterms:created xsi:type="dcterms:W3CDTF">2024-11-07T01:00:23Z</dcterms:created>
  <dcterms:modified xsi:type="dcterms:W3CDTF">2024-11-07T01:03:10Z</dcterms:modified>
</cp:coreProperties>
</file>